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444" r:id="rId6"/>
    <p:sldId id="462" r:id="rId7"/>
    <p:sldId id="480" r:id="rId8"/>
    <p:sldId id="481" r:id="rId9"/>
    <p:sldId id="483" r:id="rId10"/>
    <p:sldId id="463" r:id="rId11"/>
    <p:sldId id="461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BB7ABB26-3BB4-431A-9D88-B2BD73FB670B}">
          <p14:sldIdLst>
            <p14:sldId id="256"/>
            <p14:sldId id="444"/>
            <p14:sldId id="462"/>
            <p14:sldId id="480"/>
            <p14:sldId id="481"/>
            <p14:sldId id="483"/>
            <p14:sldId id="463"/>
          </p14:sldIdLst>
        </p14:section>
        <p14:section name="Naamloze sectie" id="{1724EB5F-26FB-49AC-838E-71F38E797F82}">
          <p14:sldIdLst>
            <p14:sldId id="4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2338537-DBBA-A2AE-0025-268805D3B762}" name="Avest, D.J. ter (David)" initials="Dt" userId="S::AveDJ@hr.nl::e3f15bea-9f4f-4e8e-b270-921fcca68d91" providerId="AD"/>
  <p188:author id="{277CB9E7-30D3-855D-018E-4EABB3892B90}" name="Dingemans,Stef S." initials="SD" userId="S::881316@fontys.nl::c3d07ddd-5880-4e79-8ef4-0ff4f130829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5454"/>
    <a:srgbClr val="E32E00"/>
    <a:srgbClr val="000000"/>
    <a:srgbClr val="EB7140"/>
    <a:srgbClr val="523F38"/>
    <a:srgbClr val="E540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5" autoAdjust="0"/>
    <p:restoredTop sz="86964" autoAdjust="0"/>
  </p:normalViewPr>
  <p:slideViewPr>
    <p:cSldViewPr snapToGrid="0">
      <p:cViewPr>
        <p:scale>
          <a:sx n="114" d="100"/>
          <a:sy n="114" d="100"/>
        </p:scale>
        <p:origin x="115" y="-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vest, D.J. ter (David)" userId="e3f15bea-9f4f-4e8e-b270-921fcca68d91" providerId="ADAL" clId="{3C0F0503-93F2-4FF9-89E1-917398C792B5}"/>
    <pc:docChg chg="undo redo custSel addSld delSld modSld sldOrd modSection">
      <pc:chgData name="Avest, D.J. ter (David)" userId="e3f15bea-9f4f-4e8e-b270-921fcca68d91" providerId="ADAL" clId="{3C0F0503-93F2-4FF9-89E1-917398C792B5}" dt="2026-05-22T21:14:54.373" v="1251" actId="2696"/>
      <pc:docMkLst>
        <pc:docMk/>
      </pc:docMkLst>
      <pc:sldChg chg="add del setBg">
        <pc:chgData name="Avest, D.J. ter (David)" userId="e3f15bea-9f4f-4e8e-b270-921fcca68d91" providerId="ADAL" clId="{3C0F0503-93F2-4FF9-89E1-917398C792B5}" dt="2026-04-05T10:30:04.228" v="450" actId="47"/>
        <pc:sldMkLst>
          <pc:docMk/>
          <pc:sldMk cId="4240823116" sldId="290"/>
        </pc:sldMkLst>
      </pc:sldChg>
      <pc:sldChg chg="addSp delSp modSp add del mod setBg delDesignElem">
        <pc:chgData name="Avest, D.J. ter (David)" userId="e3f15bea-9f4f-4e8e-b270-921fcca68d91" providerId="ADAL" clId="{3C0F0503-93F2-4FF9-89E1-917398C792B5}" dt="2026-04-05T10:30:04.228" v="450" actId="47"/>
        <pc:sldMkLst>
          <pc:docMk/>
          <pc:sldMk cId="1220605455" sldId="291"/>
        </pc:sldMkLst>
      </pc:sldChg>
      <pc:sldChg chg="delSp add del setBg delDesignElem">
        <pc:chgData name="Avest, D.J. ter (David)" userId="e3f15bea-9f4f-4e8e-b270-921fcca68d91" providerId="ADAL" clId="{3C0F0503-93F2-4FF9-89E1-917398C792B5}" dt="2026-04-05T10:30:04.228" v="450" actId="47"/>
        <pc:sldMkLst>
          <pc:docMk/>
          <pc:sldMk cId="2076957732" sldId="292"/>
        </pc:sldMkLst>
      </pc:sldChg>
      <pc:sldChg chg="addSp delSp modSp add del mod setBg delDesignElem">
        <pc:chgData name="Avest, D.J. ter (David)" userId="e3f15bea-9f4f-4e8e-b270-921fcca68d91" providerId="ADAL" clId="{3C0F0503-93F2-4FF9-89E1-917398C792B5}" dt="2026-04-05T10:30:04.228" v="450" actId="47"/>
        <pc:sldMkLst>
          <pc:docMk/>
          <pc:sldMk cId="2555444569" sldId="294"/>
        </pc:sldMkLst>
      </pc:sldChg>
      <pc:sldChg chg="modNotesTx">
        <pc:chgData name="Avest, D.J. ter (David)" userId="e3f15bea-9f4f-4e8e-b270-921fcca68d91" providerId="ADAL" clId="{3C0F0503-93F2-4FF9-89E1-917398C792B5}" dt="2026-04-09T22:02:27.985" v="523" actId="113"/>
        <pc:sldMkLst>
          <pc:docMk/>
          <pc:sldMk cId="1224317378" sldId="444"/>
        </pc:sldMkLst>
      </pc:sldChg>
      <pc:sldChg chg="del">
        <pc:chgData name="Avest, D.J. ter (David)" userId="e3f15bea-9f4f-4e8e-b270-921fcca68d91" providerId="ADAL" clId="{3C0F0503-93F2-4FF9-89E1-917398C792B5}" dt="2026-04-05T10:30:04.228" v="450" actId="47"/>
        <pc:sldMkLst>
          <pc:docMk/>
          <pc:sldMk cId="2349867104" sldId="446"/>
        </pc:sldMkLst>
      </pc:sldChg>
      <pc:sldChg chg="del">
        <pc:chgData name="Avest, D.J. ter (David)" userId="e3f15bea-9f4f-4e8e-b270-921fcca68d91" providerId="ADAL" clId="{3C0F0503-93F2-4FF9-89E1-917398C792B5}" dt="2026-04-05T10:30:04.228" v="450" actId="47"/>
        <pc:sldMkLst>
          <pc:docMk/>
          <pc:sldMk cId="453113308" sldId="460"/>
        </pc:sldMkLst>
      </pc:sldChg>
      <pc:sldChg chg="modSp mod modNotesTx">
        <pc:chgData name="Avest, D.J. ter (David)" userId="e3f15bea-9f4f-4e8e-b270-921fcca68d91" providerId="ADAL" clId="{3C0F0503-93F2-4FF9-89E1-917398C792B5}" dt="2026-04-09T22:02:33.064" v="532" actId="20577"/>
        <pc:sldMkLst>
          <pc:docMk/>
          <pc:sldMk cId="2441064897" sldId="462"/>
        </pc:sldMkLst>
      </pc:sldChg>
      <pc:sldChg chg="modSp mod ord modNotesTx">
        <pc:chgData name="Avest, D.J. ter (David)" userId="e3f15bea-9f4f-4e8e-b270-921fcca68d91" providerId="ADAL" clId="{3C0F0503-93F2-4FF9-89E1-917398C792B5}" dt="2026-04-09T22:04:18.786" v="811" actId="20577"/>
        <pc:sldMkLst>
          <pc:docMk/>
          <pc:sldMk cId="1063205182" sldId="463"/>
        </pc:sldMkLst>
      </pc:sldChg>
      <pc:sldChg chg="del">
        <pc:chgData name="Avest, D.J. ter (David)" userId="e3f15bea-9f4f-4e8e-b270-921fcca68d91" providerId="ADAL" clId="{3C0F0503-93F2-4FF9-89E1-917398C792B5}" dt="2026-04-05T10:30:04.228" v="450" actId="47"/>
        <pc:sldMkLst>
          <pc:docMk/>
          <pc:sldMk cId="962489348" sldId="464"/>
        </pc:sldMkLst>
      </pc:sldChg>
      <pc:sldChg chg="del">
        <pc:chgData name="Avest, D.J. ter (David)" userId="e3f15bea-9f4f-4e8e-b270-921fcca68d91" providerId="ADAL" clId="{3C0F0503-93F2-4FF9-89E1-917398C792B5}" dt="2026-04-05T10:30:04.228" v="450" actId="47"/>
        <pc:sldMkLst>
          <pc:docMk/>
          <pc:sldMk cId="518114631" sldId="465"/>
        </pc:sldMkLst>
      </pc:sldChg>
      <pc:sldChg chg="del">
        <pc:chgData name="Avest, D.J. ter (David)" userId="e3f15bea-9f4f-4e8e-b270-921fcca68d91" providerId="ADAL" clId="{3C0F0503-93F2-4FF9-89E1-917398C792B5}" dt="2026-04-05T10:30:04.228" v="450" actId="47"/>
        <pc:sldMkLst>
          <pc:docMk/>
          <pc:sldMk cId="2173470575" sldId="466"/>
        </pc:sldMkLst>
      </pc:sldChg>
      <pc:sldChg chg="del">
        <pc:chgData name="Avest, D.J. ter (David)" userId="e3f15bea-9f4f-4e8e-b270-921fcca68d91" providerId="ADAL" clId="{3C0F0503-93F2-4FF9-89E1-917398C792B5}" dt="2026-04-05T10:30:04.228" v="450" actId="47"/>
        <pc:sldMkLst>
          <pc:docMk/>
          <pc:sldMk cId="2222633883" sldId="467"/>
        </pc:sldMkLst>
      </pc:sldChg>
      <pc:sldChg chg="del">
        <pc:chgData name="Avest, D.J. ter (David)" userId="e3f15bea-9f4f-4e8e-b270-921fcca68d91" providerId="ADAL" clId="{3C0F0503-93F2-4FF9-89E1-917398C792B5}" dt="2026-04-05T10:30:04.228" v="450" actId="47"/>
        <pc:sldMkLst>
          <pc:docMk/>
          <pc:sldMk cId="2630548543" sldId="468"/>
        </pc:sldMkLst>
      </pc:sldChg>
      <pc:sldChg chg="del">
        <pc:chgData name="Avest, D.J. ter (David)" userId="e3f15bea-9f4f-4e8e-b270-921fcca68d91" providerId="ADAL" clId="{3C0F0503-93F2-4FF9-89E1-917398C792B5}" dt="2026-04-05T10:30:04.228" v="450" actId="47"/>
        <pc:sldMkLst>
          <pc:docMk/>
          <pc:sldMk cId="3752220018" sldId="470"/>
        </pc:sldMkLst>
      </pc:sldChg>
      <pc:sldChg chg="del">
        <pc:chgData name="Avest, D.J. ter (David)" userId="e3f15bea-9f4f-4e8e-b270-921fcca68d91" providerId="ADAL" clId="{3C0F0503-93F2-4FF9-89E1-917398C792B5}" dt="2026-04-05T10:30:04.228" v="450" actId="47"/>
        <pc:sldMkLst>
          <pc:docMk/>
          <pc:sldMk cId="3437518927" sldId="472"/>
        </pc:sldMkLst>
      </pc:sldChg>
      <pc:sldChg chg="del">
        <pc:chgData name="Avest, D.J. ter (David)" userId="e3f15bea-9f4f-4e8e-b270-921fcca68d91" providerId="ADAL" clId="{3C0F0503-93F2-4FF9-89E1-917398C792B5}" dt="2026-04-05T10:30:04.228" v="450" actId="47"/>
        <pc:sldMkLst>
          <pc:docMk/>
          <pc:sldMk cId="1387406693" sldId="473"/>
        </pc:sldMkLst>
      </pc:sldChg>
      <pc:sldChg chg="del">
        <pc:chgData name="Avest, D.J. ter (David)" userId="e3f15bea-9f4f-4e8e-b270-921fcca68d91" providerId="ADAL" clId="{3C0F0503-93F2-4FF9-89E1-917398C792B5}" dt="2026-04-05T10:30:04.228" v="450" actId="47"/>
        <pc:sldMkLst>
          <pc:docMk/>
          <pc:sldMk cId="770989767" sldId="474"/>
        </pc:sldMkLst>
      </pc:sldChg>
      <pc:sldChg chg="del">
        <pc:chgData name="Avest, D.J. ter (David)" userId="e3f15bea-9f4f-4e8e-b270-921fcca68d91" providerId="ADAL" clId="{3C0F0503-93F2-4FF9-89E1-917398C792B5}" dt="2026-04-05T10:30:04.228" v="450" actId="47"/>
        <pc:sldMkLst>
          <pc:docMk/>
          <pc:sldMk cId="2665962370" sldId="475"/>
        </pc:sldMkLst>
      </pc:sldChg>
      <pc:sldChg chg="del">
        <pc:chgData name="Avest, D.J. ter (David)" userId="e3f15bea-9f4f-4e8e-b270-921fcca68d91" providerId="ADAL" clId="{3C0F0503-93F2-4FF9-89E1-917398C792B5}" dt="2026-04-05T10:30:04.228" v="450" actId="47"/>
        <pc:sldMkLst>
          <pc:docMk/>
          <pc:sldMk cId="3932143607" sldId="476"/>
        </pc:sldMkLst>
      </pc:sldChg>
      <pc:sldChg chg="del">
        <pc:chgData name="Avest, D.J. ter (David)" userId="e3f15bea-9f4f-4e8e-b270-921fcca68d91" providerId="ADAL" clId="{3C0F0503-93F2-4FF9-89E1-917398C792B5}" dt="2026-04-05T10:30:04.228" v="450" actId="47"/>
        <pc:sldMkLst>
          <pc:docMk/>
          <pc:sldMk cId="3503559974" sldId="477"/>
        </pc:sldMkLst>
      </pc:sldChg>
      <pc:sldChg chg="del">
        <pc:chgData name="Avest, D.J. ter (David)" userId="e3f15bea-9f4f-4e8e-b270-921fcca68d91" providerId="ADAL" clId="{3C0F0503-93F2-4FF9-89E1-917398C792B5}" dt="2026-04-05T10:30:04.228" v="450" actId="47"/>
        <pc:sldMkLst>
          <pc:docMk/>
          <pc:sldMk cId="1634475676" sldId="478"/>
        </pc:sldMkLst>
      </pc:sldChg>
      <pc:sldChg chg="del">
        <pc:chgData name="Avest, D.J. ter (David)" userId="e3f15bea-9f4f-4e8e-b270-921fcca68d91" providerId="ADAL" clId="{3C0F0503-93F2-4FF9-89E1-917398C792B5}" dt="2026-04-05T10:30:04.228" v="450" actId="47"/>
        <pc:sldMkLst>
          <pc:docMk/>
          <pc:sldMk cId="2794321266" sldId="479"/>
        </pc:sldMkLst>
      </pc:sldChg>
      <pc:sldChg chg="addSp modSp add mod modNotesTx">
        <pc:chgData name="Avest, D.J. ter (David)" userId="e3f15bea-9f4f-4e8e-b270-921fcca68d91" providerId="ADAL" clId="{3C0F0503-93F2-4FF9-89E1-917398C792B5}" dt="2026-04-09T22:02:45.755" v="568" actId="20577"/>
        <pc:sldMkLst>
          <pc:docMk/>
          <pc:sldMk cId="2177977958" sldId="480"/>
        </pc:sldMkLst>
      </pc:sldChg>
      <pc:sldChg chg="addSp modSp add mod modNotesTx">
        <pc:chgData name="Avest, D.J. ter (David)" userId="e3f15bea-9f4f-4e8e-b270-921fcca68d91" providerId="ADAL" clId="{3C0F0503-93F2-4FF9-89E1-917398C792B5}" dt="2026-04-09T22:03:06.900" v="624" actId="113"/>
        <pc:sldMkLst>
          <pc:docMk/>
          <pc:sldMk cId="2434690432" sldId="481"/>
        </pc:sldMkLst>
      </pc:sldChg>
      <pc:sldChg chg="modSp add del mod">
        <pc:chgData name="Avest, D.J. ter (David)" userId="e3f15bea-9f4f-4e8e-b270-921fcca68d91" providerId="ADAL" clId="{3C0F0503-93F2-4FF9-89E1-917398C792B5}" dt="2026-04-05T10:27:21.653" v="340" actId="47"/>
        <pc:sldMkLst>
          <pc:docMk/>
          <pc:sldMk cId="1995372160" sldId="482"/>
        </pc:sldMkLst>
      </pc:sldChg>
      <pc:sldChg chg="modSp add mod modNotesTx">
        <pc:chgData name="Avest, D.J. ter (David)" userId="e3f15bea-9f4f-4e8e-b270-921fcca68d91" providerId="ADAL" clId="{3C0F0503-93F2-4FF9-89E1-917398C792B5}" dt="2026-04-09T22:03:37.758" v="694" actId="113"/>
        <pc:sldMkLst>
          <pc:docMk/>
          <pc:sldMk cId="1953453075" sldId="483"/>
        </pc:sldMkLst>
      </pc:sldChg>
      <pc:sldChg chg="addSp modSp add del mod modNotesTx">
        <pc:chgData name="Avest, D.J. ter (David)" userId="e3f15bea-9f4f-4e8e-b270-921fcca68d91" providerId="ADAL" clId="{3C0F0503-93F2-4FF9-89E1-917398C792B5}" dt="2026-05-22T21:14:20.231" v="1248" actId="47"/>
        <pc:sldMkLst>
          <pc:docMk/>
          <pc:sldMk cId="2527266259" sldId="484"/>
        </pc:sldMkLst>
        <pc:spChg chg="mod">
          <ac:chgData name="Avest, D.J. ter (David)" userId="e3f15bea-9f4f-4e8e-b270-921fcca68d91" providerId="ADAL" clId="{3C0F0503-93F2-4FF9-89E1-917398C792B5}" dt="2026-05-22T21:09:11.675" v="831" actId="20577"/>
          <ac:spMkLst>
            <pc:docMk/>
            <pc:sldMk cId="2527266259" sldId="484"/>
            <ac:spMk id="9" creationId="{AEB5FF77-EA6C-6BB9-06AA-8D0223C6A9BE}"/>
          </ac:spMkLst>
        </pc:spChg>
      </pc:sldChg>
      <pc:sldChg chg="modSp add del mod modNotesTx">
        <pc:chgData name="Avest, D.J. ter (David)" userId="e3f15bea-9f4f-4e8e-b270-921fcca68d91" providerId="ADAL" clId="{3C0F0503-93F2-4FF9-89E1-917398C792B5}" dt="2026-05-22T21:14:54.373" v="1251" actId="2696"/>
        <pc:sldMkLst>
          <pc:docMk/>
          <pc:sldMk cId="945982630" sldId="485"/>
        </pc:sldMkLst>
        <pc:spChg chg="mod">
          <ac:chgData name="Avest, D.J. ter (David)" userId="e3f15bea-9f4f-4e8e-b270-921fcca68d91" providerId="ADAL" clId="{3C0F0503-93F2-4FF9-89E1-917398C792B5}" dt="2026-05-22T21:08:53.425" v="825" actId="20577"/>
          <ac:spMkLst>
            <pc:docMk/>
            <pc:sldMk cId="945982630" sldId="485"/>
            <ac:spMk id="7" creationId="{AB4BF581-D542-AF41-DB62-27B871C13419}"/>
          </ac:spMkLst>
        </pc:spChg>
        <pc:spChg chg="mod">
          <ac:chgData name="Avest, D.J. ter (David)" userId="e3f15bea-9f4f-4e8e-b270-921fcca68d91" providerId="ADAL" clId="{3C0F0503-93F2-4FF9-89E1-917398C792B5}" dt="2026-05-22T21:13:59.075" v="1220" actId="404"/>
          <ac:spMkLst>
            <pc:docMk/>
            <pc:sldMk cId="945982630" sldId="485"/>
            <ac:spMk id="9" creationId="{B355C7F9-B893-A24E-69DA-FF67702B0A15}"/>
          </ac:spMkLst>
        </pc:spChg>
      </pc:sldChg>
      <pc:sldChg chg="modSp add del mod">
        <pc:chgData name="Avest, D.J. ter (David)" userId="e3f15bea-9f4f-4e8e-b270-921fcca68d91" providerId="ADAL" clId="{3C0F0503-93F2-4FF9-89E1-917398C792B5}" dt="2026-05-22T21:14:54.373" v="1251" actId="2696"/>
        <pc:sldMkLst>
          <pc:docMk/>
          <pc:sldMk cId="3271423533" sldId="486"/>
        </pc:sldMkLst>
        <pc:spChg chg="mod">
          <ac:chgData name="Avest, D.J. ter (David)" userId="e3f15bea-9f4f-4e8e-b270-921fcca68d91" providerId="ADAL" clId="{3C0F0503-93F2-4FF9-89E1-917398C792B5}" dt="2026-05-22T21:14:24.900" v="1250" actId="114"/>
          <ac:spMkLst>
            <pc:docMk/>
            <pc:sldMk cId="3271423533" sldId="486"/>
            <ac:spMk id="9" creationId="{6657CFD9-876B-E340-1493-94E07383373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30211-7A7F-413E-83D0-A7D3D08598C6}" type="datetimeFigureOut">
              <a:rPr lang="nl-NL" smtClean="0"/>
              <a:t>22-5-2026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DF4A1-6D29-43EB-A233-B5D8DD0141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1074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00-10 Check-in en reactie tweede huiswerkopdracht:</a:t>
            </a:r>
          </a:p>
          <a:p>
            <a:endParaRPr lang="nl-NL" dirty="0"/>
          </a:p>
          <a:p>
            <a:r>
              <a:rPr lang="nl-NL" dirty="0"/>
              <a:t>Welkom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2DF4A1-6D29-43EB-A233-B5D8DD01414B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4893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00-10 Check-in en reactie tweede huiswerkopdracht:</a:t>
            </a:r>
          </a:p>
          <a:p>
            <a:endParaRPr lang="nl-NL" dirty="0"/>
          </a:p>
          <a:p>
            <a:r>
              <a:rPr lang="nl-NL" dirty="0"/>
              <a:t>Programma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2DF4A1-6D29-43EB-A233-B5D8DD01414B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3264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00-10 Check-in en reactie tweede huiswerkopdracht:</a:t>
            </a:r>
          </a:p>
          <a:p>
            <a:endParaRPr lang="nl-NL" dirty="0"/>
          </a:p>
          <a:p>
            <a:r>
              <a:rPr lang="nl-NL" dirty="0"/>
              <a:t>Belangrijkste reacties en ervaringen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2DF4A1-6D29-43EB-A233-B5D8DD01414B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7995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10-50 Presentaties van de ontwikkelde en uitgevoerde interventies:</a:t>
            </a:r>
          </a:p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Presentaties van 4-5 minuten per groep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2DF4A1-6D29-43EB-A233-B5D8DD01414B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0721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50-80 Klassikaal gesprek over de rol, houding en online invloedsfeer van de sociaal werker:</a:t>
            </a:r>
          </a:p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Hierbij wordt de volgende zin afgemaakt: </a:t>
            </a:r>
            <a:r>
              <a:rPr lang="nl-NL" sz="1200" dirty="0">
                <a:solidFill>
                  <a:srgbClr val="4C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Als sociaal werker in een gepolariseerde en door (sociale) media gedreven samenleving wil ik..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2DF4A1-6D29-43EB-A233-B5D8DD01414B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8516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80-90 Afsluiting van deze lesmodule</a:t>
            </a:r>
          </a:p>
          <a:p>
            <a:endParaRPr lang="nl-NL" b="1" dirty="0"/>
          </a:p>
          <a:p>
            <a:r>
              <a:rPr lang="nl-NL" b="0" dirty="0"/>
              <a:t>Ruimte voor feedback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2DF4A1-6D29-43EB-A233-B5D8DD01414B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9052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17270B-743A-4392-A4B3-3924A970F1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6606A73-BD7F-441B-A7EA-9794CFDBA3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55B5C3E-60F2-4920-B4C3-124010384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1CB48-A27A-4033-A52E-3CA032B8DB04}" type="datetimeFigureOut">
              <a:rPr lang="nl-NL" smtClean="0"/>
              <a:t>22-5-2026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5F39992-64B5-4415-AA88-2FE656E17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EE87225-0E11-4D56-9E7F-37FADA3B3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22A83-979A-4BA2-90B5-F0E518E691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1641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4BD35F-4776-4758-8F8C-F8EDBBC0D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08C5939-931C-4A82-9297-2F9C07EE20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3A767BB-7D17-445A-B830-98382610F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1CB48-A27A-4033-A52E-3CA032B8DB04}" type="datetimeFigureOut">
              <a:rPr lang="nl-NL" smtClean="0"/>
              <a:t>22-5-2026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C55C8EA-A7A8-41DA-8C56-B7380A83C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5EE1CCF-FABC-466C-96B0-6C98FE9E7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22A83-979A-4BA2-90B5-F0E518E691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7787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6D6B21B-84CD-42F0-A9A4-E00580B3CB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09ACC91-0CA2-4161-AD61-9A85478D75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345AA3F-9161-4127-906D-1C281DB34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1CB48-A27A-4033-A52E-3CA032B8DB04}" type="datetimeFigureOut">
              <a:rPr lang="nl-NL" smtClean="0"/>
              <a:t>22-5-2026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C114E54-F295-4F1A-A804-6491664CC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940A543-360E-4C5A-8229-826FEE723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22A83-979A-4BA2-90B5-F0E518E691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3690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497E72-4A63-4057-AA08-659E21469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FBB344-B52E-4398-ABCE-093F2DACA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C17582D-B0DA-4FD5-A4C2-686075927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1CB48-A27A-4033-A52E-3CA032B8DB04}" type="datetimeFigureOut">
              <a:rPr lang="nl-NL" smtClean="0"/>
              <a:t>22-5-2026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B0DC376-B7F0-4C89-863F-B4EFB8371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31747B5-45C2-4D14-BE80-76CAE581D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22A83-979A-4BA2-90B5-F0E518E691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0513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EBE2B6-D0DF-4E4F-8C75-9383166D7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CA766F5-5359-41EC-9AD2-16C04857D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B27DDB-D9B5-4D14-A0D9-61CC921ED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1CB48-A27A-4033-A52E-3CA032B8DB04}" type="datetimeFigureOut">
              <a:rPr lang="nl-NL" smtClean="0"/>
              <a:t>22-5-2026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64C10F0-EC43-4A26-B572-800B81233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7452EE1-0B1D-4705-9CED-527950663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22A83-979A-4BA2-90B5-F0E518E691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4557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870E1D-B17C-4AC9-836B-857976807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D211E1-E612-4A21-A439-8B5E5DA7A6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FBE4EBE-1793-4BFA-A8F1-CA195C2CDE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8DDCAAC-23DE-40AC-8F73-9E42C9F0D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1CB48-A27A-4033-A52E-3CA032B8DB04}" type="datetimeFigureOut">
              <a:rPr lang="nl-NL" smtClean="0"/>
              <a:t>22-5-2026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CC88586-43B3-4DFC-87B1-B58D3560F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AABBB43-F04D-4B41-BAEF-39489386C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22A83-979A-4BA2-90B5-F0E518E691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86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C37230-F4AF-4785-94B1-FFD477A1E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99E64C8-CC63-4364-80F5-729E0674F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53D5C77-D24E-43BB-9732-CE4137EDA3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9C63EE8-3202-4755-9647-FA8504C577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3EEBABC-9C97-4D14-988F-6676785192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585AA9F-73A3-46D3-88EA-10FE4B6E6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1CB48-A27A-4033-A52E-3CA032B8DB04}" type="datetimeFigureOut">
              <a:rPr lang="nl-NL" smtClean="0"/>
              <a:t>22-5-2026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400321B-03B5-492A-826D-D424FF4F0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9F2EBA6-8CB3-4CD0-88E2-6DA07EE7B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22A83-979A-4BA2-90B5-F0E518E691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4260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0FFB3A-4502-4D80-B395-BCFA44133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B91D6AC-BC3A-4340-A38C-1DC9B718B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1CB48-A27A-4033-A52E-3CA032B8DB04}" type="datetimeFigureOut">
              <a:rPr lang="nl-NL" smtClean="0"/>
              <a:t>22-5-2026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E6CC05F-1FBC-4970-8167-3985913F1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2A4AB1A-E251-455F-AC10-4474B4336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22A83-979A-4BA2-90B5-F0E518E691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3624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AA905C2-ED4F-4735-A59C-A4620F459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1CB48-A27A-4033-A52E-3CA032B8DB04}" type="datetimeFigureOut">
              <a:rPr lang="nl-NL" smtClean="0"/>
              <a:t>22-5-2026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D7316CF-C0AB-4207-B425-76FA2E87C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35D78C0-1FE1-455B-B311-6DECB01C1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22A83-979A-4BA2-90B5-F0E518E691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0626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EC212A-07AD-451C-AE63-06353BAA8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22ECCA-F8BC-432E-A0E6-591144418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01256C4-A0C3-46D8-990B-5D5F21F76B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CB64138-69F5-4440-93E6-85E4DAD8D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1CB48-A27A-4033-A52E-3CA032B8DB04}" type="datetimeFigureOut">
              <a:rPr lang="nl-NL" smtClean="0"/>
              <a:t>22-5-2026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5E34D7A-8F3D-4D44-BAB1-28FF4D19A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8C64CD0-A71F-4018-861A-5E5E088C9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22A83-979A-4BA2-90B5-F0E518E691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6678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8E46F1-34B7-4B85-8ED0-85BA1CEB9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39D2B0D-5BF1-4C60-A5C0-6403CEA0E0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F26A0CF-C71E-407C-8B7F-8CF6188453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BC0EA82-3750-47D1-8DD1-01B18EF51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1CB48-A27A-4033-A52E-3CA032B8DB04}" type="datetimeFigureOut">
              <a:rPr lang="nl-NL" smtClean="0"/>
              <a:t>22-5-2026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C53AE6D-9ADC-43FF-8332-C60BFA290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6BDC884-6499-45B0-A8F2-E4FD64EBD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22A83-979A-4BA2-90B5-F0E518E691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2246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E3E2785-C07F-4100-BDBB-1389596E1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E1D55E1-8A5C-494A-9B3F-0CE9E53EF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65FA2CC-E9F9-4D1A-B611-35CBAB8164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1CB48-A27A-4033-A52E-3CA032B8DB04}" type="datetimeFigureOut">
              <a:rPr lang="nl-NL" smtClean="0"/>
              <a:t>22-5-2026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CEE3A1-4DF6-48A6-BA48-D0E42B36C0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0088612-24E9-4C25-B4A3-63C1084411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22A83-979A-4BA2-90B5-F0E518E691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9639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Afbeelding met tekst, kleding, person, overdekt&#10;&#10;Door AI gegenereerde inhoud is mogelijk onjuist.">
            <a:extLst>
              <a:ext uri="{FF2B5EF4-FFF2-40B4-BE49-F238E27FC236}">
                <a16:creationId xmlns:a16="http://schemas.microsoft.com/office/drawing/2014/main" id="{D845B5D7-C0CF-5972-D762-DC57EE4E2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0" b="23836"/>
          <a:stretch>
            <a:fillRect/>
          </a:stretch>
        </p:blipFill>
        <p:spPr>
          <a:xfrm>
            <a:off x="0" y="1031582"/>
            <a:ext cx="12192000" cy="5520047"/>
          </a:xfrm>
          <a:prstGeom prst="rect">
            <a:avLst/>
          </a:prstGeom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id="{8D09132B-37B0-0B26-8E7C-19F48F342C35}"/>
              </a:ext>
            </a:extLst>
          </p:cNvPr>
          <p:cNvSpPr/>
          <p:nvPr/>
        </p:nvSpPr>
        <p:spPr>
          <a:xfrm>
            <a:off x="0" y="1031582"/>
            <a:ext cx="12192000" cy="5520047"/>
          </a:xfrm>
          <a:prstGeom prst="rect">
            <a:avLst/>
          </a:prstGeom>
          <a:solidFill>
            <a:srgbClr val="000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A597BF7-59DA-4637-8A05-3C0A4FD2FD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3200"/>
            <a:ext cx="12192000" cy="3048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72AFD0DF-F54C-4B92-AF52-F243979D0494}"/>
              </a:ext>
            </a:extLst>
          </p:cNvPr>
          <p:cNvSpPr txBox="1"/>
          <p:nvPr/>
        </p:nvSpPr>
        <p:spPr>
          <a:xfrm>
            <a:off x="3165712" y="1484033"/>
            <a:ext cx="5860577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latin typeface="Fira Sans" panose="020B05030500000200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Down </a:t>
            </a:r>
            <a:r>
              <a:rPr lang="nl-NL" sz="3600" b="1" dirty="0" err="1">
                <a:latin typeface="Fira Sans" panose="020B05030500000200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l-NL" sz="3600" b="1" dirty="0">
                <a:latin typeface="Fira Sans" panose="020B05030500000200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3600" b="1" dirty="0" err="1">
                <a:latin typeface="Fira Sans" panose="020B05030500000200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rabbit</a:t>
            </a:r>
            <a:r>
              <a:rPr lang="nl-NL" sz="3600" b="1" dirty="0">
                <a:latin typeface="Fira Sans" panose="020B05030500000200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hole</a:t>
            </a:r>
          </a:p>
          <a:p>
            <a:pPr algn="ctr"/>
            <a:r>
              <a:rPr lang="nl-NL" sz="2000" b="1" dirty="0">
                <a:latin typeface="Fira Sans" panose="020B05030500000200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Polarisatie en sociale media in het sociaal werk</a:t>
            </a:r>
            <a:endParaRPr lang="nl-NL" b="1" dirty="0">
              <a:latin typeface="Fira Sans" panose="020B05030500000200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CE4AFB28-E7A8-50C2-244F-3882B6E1475B}"/>
              </a:ext>
            </a:extLst>
          </p:cNvPr>
          <p:cNvSpPr/>
          <p:nvPr/>
        </p:nvSpPr>
        <p:spPr>
          <a:xfrm>
            <a:off x="4814047" y="0"/>
            <a:ext cx="7377953" cy="1033153"/>
          </a:xfrm>
          <a:prstGeom prst="rect">
            <a:avLst/>
          </a:prstGeom>
          <a:solidFill>
            <a:srgbClr val="EB7140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5" name="Afbeelding 4" descr="Afbeelding met tekst, Lettertype, logo, Graphics&#10;&#10;Door AI gegenereerde inhoud is mogelijk onjuist.">
            <a:extLst>
              <a:ext uri="{FF2B5EF4-FFF2-40B4-BE49-F238E27FC236}">
                <a16:creationId xmlns:a16="http://schemas.microsoft.com/office/drawing/2014/main" id="{03D91B32-4317-8562-4C6B-EDFE06A750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14047" cy="1031582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5595D3B6-5977-5409-F0C6-260E28C7470F}"/>
              </a:ext>
            </a:extLst>
          </p:cNvPr>
          <p:cNvSpPr txBox="1"/>
          <p:nvPr/>
        </p:nvSpPr>
        <p:spPr>
          <a:xfrm>
            <a:off x="260612" y="5604001"/>
            <a:ext cx="609487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Stef Dingemans (Fontys)</a:t>
            </a:r>
          </a:p>
          <a:p>
            <a:r>
              <a:rPr lang="nl-NL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Carolien Terhorst (HAN)</a:t>
            </a:r>
          </a:p>
          <a:p>
            <a:r>
              <a:rPr lang="nl-NL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David ter Avest (Hogeschool Inholland)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3C38CB37-9BCE-D00F-7693-84A298282B91}"/>
              </a:ext>
            </a:extLst>
          </p:cNvPr>
          <p:cNvSpPr txBox="1"/>
          <p:nvPr/>
        </p:nvSpPr>
        <p:spPr>
          <a:xfrm>
            <a:off x="3165712" y="2627410"/>
            <a:ext cx="586057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>
                <a:latin typeface="Fira Sans" panose="020B05030500000200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 3 Depolariseren</a:t>
            </a:r>
            <a:endParaRPr lang="nl-NL" sz="1400" b="1" dirty="0">
              <a:latin typeface="Fira Sans" panose="020B05030500000200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341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1A597BF7-59DA-4637-8A05-3C0A4FD2FD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3200"/>
            <a:ext cx="12192000" cy="30480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CE4AFB28-E7A8-50C2-244F-3882B6E1475B}"/>
              </a:ext>
            </a:extLst>
          </p:cNvPr>
          <p:cNvSpPr/>
          <p:nvPr/>
        </p:nvSpPr>
        <p:spPr>
          <a:xfrm>
            <a:off x="4814047" y="0"/>
            <a:ext cx="7377953" cy="1033153"/>
          </a:xfrm>
          <a:prstGeom prst="rect">
            <a:avLst/>
          </a:prstGeom>
          <a:solidFill>
            <a:srgbClr val="EB7140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3B5AAEC-0EFC-9492-A05E-317257C74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8139"/>
            <a:ext cx="10515600" cy="638736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Welkom </a:t>
            </a:r>
            <a:r>
              <a:rPr lang="en-US" sz="3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terug</a:t>
            </a: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  <a:endParaRPr lang="nl-NL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C8026D7-E0EF-E913-7F8B-6CF2D6E57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1017"/>
            <a:ext cx="10515600" cy="40859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Afbeelding 1" descr="Afbeelding met tekst, Lettertype, logo, Graphics&#10;&#10;Door AI gegenereerde inhoud is mogelijk onjuist.">
            <a:extLst>
              <a:ext uri="{FF2B5EF4-FFF2-40B4-BE49-F238E27FC236}">
                <a16:creationId xmlns:a16="http://schemas.microsoft.com/office/drawing/2014/main" id="{A5836196-E5B1-895D-9B67-4DF49492C1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14047" cy="103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17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2E4077-01A7-0122-C4B1-4F2EC0A2DB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62A6F326-A14E-A7BA-B799-F3622B86E6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3200"/>
            <a:ext cx="12192000" cy="30480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415EE9F5-01FA-3937-E755-6F75EA4107B8}"/>
              </a:ext>
            </a:extLst>
          </p:cNvPr>
          <p:cNvSpPr/>
          <p:nvPr/>
        </p:nvSpPr>
        <p:spPr>
          <a:xfrm>
            <a:off x="4814047" y="0"/>
            <a:ext cx="7377953" cy="1033153"/>
          </a:xfrm>
          <a:prstGeom prst="rect">
            <a:avLst/>
          </a:prstGeom>
          <a:solidFill>
            <a:srgbClr val="EB7140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CDD3C91-F165-296F-31ED-F0C726414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8139"/>
            <a:ext cx="10515600" cy="638736"/>
          </a:xfrm>
        </p:spPr>
        <p:txBody>
          <a:bodyPr>
            <a:normAutofit/>
          </a:bodyPr>
          <a:lstStyle/>
          <a:p>
            <a:r>
              <a:rPr lang="en-US" sz="3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Programma</a:t>
            </a:r>
            <a:endParaRPr lang="nl-NL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14FF47A-FE71-128E-1B40-015D3F30B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1017"/>
            <a:ext cx="10515600" cy="4085945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rgbClr val="4C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Terugkoppeling huiswerkopdracht: depolariserende interventies</a:t>
            </a:r>
          </a:p>
          <a:p>
            <a:r>
              <a:rPr lang="nl-NL" sz="2400" dirty="0">
                <a:solidFill>
                  <a:srgbClr val="4C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Presentaties van passende, depolariserende interventies</a:t>
            </a:r>
          </a:p>
          <a:p>
            <a:r>
              <a:rPr lang="nl-NL" sz="2400" dirty="0">
                <a:solidFill>
                  <a:srgbClr val="4C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Gesprek over rol, houding en online invloedsfeer sociaal werker</a:t>
            </a:r>
          </a:p>
        </p:txBody>
      </p:sp>
      <p:pic>
        <p:nvPicPr>
          <p:cNvPr id="2" name="Afbeelding 1" descr="Afbeelding met tekst, Lettertype, logo, Graphics&#10;&#10;Door AI gegenereerde inhoud is mogelijk onjuist.">
            <a:extLst>
              <a:ext uri="{FF2B5EF4-FFF2-40B4-BE49-F238E27FC236}">
                <a16:creationId xmlns:a16="http://schemas.microsoft.com/office/drawing/2014/main" id="{651E356E-8249-FB89-25B4-FDCCE3AADD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14047" cy="103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064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39B40E-474E-DB3D-326B-23258787B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CF929768-DAAB-B0FC-B19B-99E2187F1E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3200"/>
            <a:ext cx="12192000" cy="30480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B990AC21-201C-4986-F939-2D6FECD5EAA2}"/>
              </a:ext>
            </a:extLst>
          </p:cNvPr>
          <p:cNvSpPr/>
          <p:nvPr/>
        </p:nvSpPr>
        <p:spPr>
          <a:xfrm>
            <a:off x="4814047" y="0"/>
            <a:ext cx="7377953" cy="1033153"/>
          </a:xfrm>
          <a:prstGeom prst="rect">
            <a:avLst/>
          </a:prstGeom>
          <a:solidFill>
            <a:srgbClr val="EB7140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3AE89B1-BA66-6765-1169-01B3EC543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8139"/>
            <a:ext cx="10515600" cy="638736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Terugkoppeling</a:t>
            </a:r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huiswerkopdracht</a:t>
            </a:r>
            <a:endParaRPr lang="nl-NL" sz="3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2E57EB0-31CD-B568-4D9F-57D18DB60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1017"/>
            <a:ext cx="7432040" cy="40859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>
                <a:solidFill>
                  <a:srgbClr val="4C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Hoe is het gegaan?</a:t>
            </a:r>
          </a:p>
          <a:p>
            <a:pPr marL="0" indent="0">
              <a:buNone/>
            </a:pPr>
            <a:endParaRPr lang="nl-NL" sz="2400" dirty="0">
              <a:solidFill>
                <a:srgbClr val="4C54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nl-NL" sz="2400" dirty="0">
                <a:solidFill>
                  <a:srgbClr val="4C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Wat zijn de belangrijkste ervaringen?</a:t>
            </a:r>
          </a:p>
        </p:txBody>
      </p:sp>
      <p:pic>
        <p:nvPicPr>
          <p:cNvPr id="2" name="Afbeelding 1" descr="Afbeelding met tekst, Lettertype, logo, Graphics&#10;&#10;Door AI gegenereerde inhoud is mogelijk onjuist.">
            <a:extLst>
              <a:ext uri="{FF2B5EF4-FFF2-40B4-BE49-F238E27FC236}">
                <a16:creationId xmlns:a16="http://schemas.microsoft.com/office/drawing/2014/main" id="{A78B8777-ADF0-5387-1262-928F0BF20B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14047" cy="1031582"/>
          </a:xfrm>
          <a:prstGeom prst="rect">
            <a:avLst/>
          </a:prstGeom>
        </p:spPr>
      </p:pic>
      <p:pic>
        <p:nvPicPr>
          <p:cNvPr id="3" name="Afbeelding 2" descr="Afbeelding met nummer, zwart-wit&#10;&#10;Door AI gegenereerde inhoud is mogelijk onjuist.">
            <a:extLst>
              <a:ext uri="{FF2B5EF4-FFF2-40B4-BE49-F238E27FC236}">
                <a16:creationId xmlns:a16="http://schemas.microsoft.com/office/drawing/2014/main" id="{F452DF60-28AC-629D-7F13-1A67320A73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2" r="24348"/>
          <a:stretch>
            <a:fillRect/>
          </a:stretch>
        </p:blipFill>
        <p:spPr>
          <a:xfrm>
            <a:off x="8270240" y="1031582"/>
            <a:ext cx="3921760" cy="552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977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8B0F26-8AA1-9F59-C24B-AA3EFDD69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E4146706-41B2-ED96-83AC-890711322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3200"/>
            <a:ext cx="12192000" cy="30480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3C98CE83-EC84-7920-A50E-EDC2A2378303}"/>
              </a:ext>
            </a:extLst>
          </p:cNvPr>
          <p:cNvSpPr/>
          <p:nvPr/>
        </p:nvSpPr>
        <p:spPr>
          <a:xfrm>
            <a:off x="4814047" y="0"/>
            <a:ext cx="7377953" cy="1033153"/>
          </a:xfrm>
          <a:prstGeom prst="rect">
            <a:avLst/>
          </a:prstGeom>
          <a:solidFill>
            <a:srgbClr val="EB7140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207AE38-CC35-4A17-1A9D-D8C8DBA36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8139"/>
            <a:ext cx="10515600" cy="638736"/>
          </a:xfrm>
        </p:spPr>
        <p:txBody>
          <a:bodyPr>
            <a:normAutofit/>
          </a:bodyPr>
          <a:lstStyle/>
          <a:p>
            <a:r>
              <a:rPr lang="en-US" sz="3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Presentaties</a:t>
            </a:r>
            <a:endParaRPr lang="nl-NL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AD0C7DA-A34C-E04F-481E-FAE68BB05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1017"/>
            <a:ext cx="10515600" cy="40859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b="1" dirty="0">
                <a:solidFill>
                  <a:srgbClr val="4C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 groep, in 4-5 minuten</a:t>
            </a:r>
          </a:p>
          <a:p>
            <a:pPr marL="0" indent="0">
              <a:buNone/>
            </a:pPr>
            <a:endParaRPr lang="nl-NL" sz="2400" dirty="0">
              <a:solidFill>
                <a:srgbClr val="4C54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nl-NL" sz="2400" dirty="0">
                <a:solidFill>
                  <a:srgbClr val="4C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Waarbij wordt ingegaan op tenminste:</a:t>
            </a:r>
          </a:p>
          <a:p>
            <a:r>
              <a:rPr lang="nl-NL" sz="2400" dirty="0">
                <a:solidFill>
                  <a:srgbClr val="4C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Doelgroep</a:t>
            </a:r>
          </a:p>
          <a:p>
            <a:r>
              <a:rPr lang="nl-NL" sz="2400" dirty="0">
                <a:solidFill>
                  <a:srgbClr val="4C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Soort en vorm van interventie</a:t>
            </a:r>
          </a:p>
          <a:p>
            <a:r>
              <a:rPr lang="nl-NL" sz="2400" dirty="0">
                <a:solidFill>
                  <a:srgbClr val="4C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Koppeling met de theorie </a:t>
            </a:r>
          </a:p>
          <a:p>
            <a:r>
              <a:rPr lang="nl-NL" sz="2400" dirty="0">
                <a:solidFill>
                  <a:srgbClr val="4C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Opbrengst en reacties</a:t>
            </a:r>
          </a:p>
        </p:txBody>
      </p:sp>
      <p:pic>
        <p:nvPicPr>
          <p:cNvPr id="2" name="Afbeelding 1" descr="Afbeelding met tekst, Lettertype, logo, Graphics&#10;&#10;Door AI gegenereerde inhoud is mogelijk onjuist.">
            <a:extLst>
              <a:ext uri="{FF2B5EF4-FFF2-40B4-BE49-F238E27FC236}">
                <a16:creationId xmlns:a16="http://schemas.microsoft.com/office/drawing/2014/main" id="{ACE8B30D-CF91-B77E-A572-D339CEB9A9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14047" cy="103158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311EEFEC-E243-5B39-5EFF-B9724B494E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0" r="7147"/>
          <a:stretch>
            <a:fillRect/>
          </a:stretch>
        </p:blipFill>
        <p:spPr>
          <a:xfrm>
            <a:off x="6959960" y="1031582"/>
            <a:ext cx="5232040" cy="552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690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A14945-E3BA-F477-06E5-FCA243CB4B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2D68B208-8F29-FCF3-CB5A-43DAA84CA8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3200"/>
            <a:ext cx="12192000" cy="30480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B85DBBC8-D9CE-23F5-E208-51F36415ADED}"/>
              </a:ext>
            </a:extLst>
          </p:cNvPr>
          <p:cNvSpPr/>
          <p:nvPr/>
        </p:nvSpPr>
        <p:spPr>
          <a:xfrm>
            <a:off x="4814047" y="0"/>
            <a:ext cx="7377953" cy="1033153"/>
          </a:xfrm>
          <a:prstGeom prst="rect">
            <a:avLst/>
          </a:prstGeom>
          <a:solidFill>
            <a:srgbClr val="EB7140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DA69A57-A2CB-1F37-FC46-DE1E4B3D7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8139"/>
            <a:ext cx="10515600" cy="638736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Wat ga je nu (</a:t>
            </a:r>
            <a:r>
              <a:rPr lang="en-US" sz="3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anders</a:t>
            </a: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  <a:r>
              <a:rPr lang="en-US" sz="3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doen</a:t>
            </a: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  <a:endParaRPr lang="nl-NL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1F93695-E147-2109-1197-DD30CE03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1017"/>
            <a:ext cx="10515600" cy="40859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b="1" dirty="0">
                <a:solidFill>
                  <a:srgbClr val="4C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Klassikaal</a:t>
            </a:r>
          </a:p>
          <a:p>
            <a:pPr marL="0" indent="0">
              <a:buNone/>
            </a:pPr>
            <a:endParaRPr lang="nl-NL" sz="2400" dirty="0">
              <a:solidFill>
                <a:srgbClr val="4C54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nl-NL" sz="2400" dirty="0">
                <a:solidFill>
                  <a:srgbClr val="4C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Maak de zin af:</a:t>
            </a:r>
          </a:p>
          <a:p>
            <a:pPr marL="0" indent="0">
              <a:buNone/>
            </a:pPr>
            <a:endParaRPr lang="nl-NL" sz="2400" dirty="0">
              <a:solidFill>
                <a:srgbClr val="4C54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nl-NL" sz="2400" dirty="0">
                <a:solidFill>
                  <a:srgbClr val="4C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“Als sociaal werker in een gepolariseerde en door (sociale) media gedreven samenleving wil ik…”</a:t>
            </a:r>
          </a:p>
        </p:txBody>
      </p:sp>
      <p:pic>
        <p:nvPicPr>
          <p:cNvPr id="2" name="Afbeelding 1" descr="Afbeelding met tekst, Lettertype, logo, Graphics&#10;&#10;Door AI gegenereerde inhoud is mogelijk onjuist.">
            <a:extLst>
              <a:ext uri="{FF2B5EF4-FFF2-40B4-BE49-F238E27FC236}">
                <a16:creationId xmlns:a16="http://schemas.microsoft.com/office/drawing/2014/main" id="{1179A1A4-8844-4792-4F2E-F17E6E3583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14047" cy="103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53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A86A50-8754-4525-9D34-2BF875C4D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167E9038-9581-AA7C-EC21-E720DE01ED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3200"/>
            <a:ext cx="12192000" cy="30480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4DC8FB9E-F7B4-9E77-627D-D88E61A4A356}"/>
              </a:ext>
            </a:extLst>
          </p:cNvPr>
          <p:cNvSpPr/>
          <p:nvPr/>
        </p:nvSpPr>
        <p:spPr>
          <a:xfrm>
            <a:off x="4814047" y="0"/>
            <a:ext cx="7377953" cy="1033153"/>
          </a:xfrm>
          <a:prstGeom prst="rect">
            <a:avLst/>
          </a:prstGeom>
          <a:solidFill>
            <a:srgbClr val="EB7140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7FDA2D5-4034-EC79-B182-045FFCE51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8139"/>
            <a:ext cx="10515600" cy="638736"/>
          </a:xfrm>
        </p:spPr>
        <p:txBody>
          <a:bodyPr>
            <a:normAutofit/>
          </a:bodyPr>
          <a:lstStyle/>
          <a:p>
            <a:r>
              <a:rPr lang="en-US" sz="3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Afsluiting</a:t>
            </a:r>
            <a:endParaRPr lang="nl-NL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F1597F5-5D79-0DAC-CD1D-537D6C30F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1017"/>
            <a:ext cx="10515600" cy="40859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>
                <a:solidFill>
                  <a:srgbClr val="4C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Wat neem je mee uit deze lesmodule?</a:t>
            </a:r>
          </a:p>
        </p:txBody>
      </p:sp>
      <p:pic>
        <p:nvPicPr>
          <p:cNvPr id="2" name="Afbeelding 1" descr="Afbeelding met tekst, Lettertype, logo, Graphics&#10;&#10;Door AI gegenereerde inhoud is mogelijk onjuist.">
            <a:extLst>
              <a:ext uri="{FF2B5EF4-FFF2-40B4-BE49-F238E27FC236}">
                <a16:creationId xmlns:a16="http://schemas.microsoft.com/office/drawing/2014/main" id="{73E781B1-9736-E8DC-27AA-843E440F1F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14047" cy="103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205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9E581E-C02B-4B3C-C6C6-AFF8D9373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Afbeelding met tekst, kleding, person, overdekt&#10;&#10;Door AI gegenereerde inhoud is mogelijk onjuist.">
            <a:extLst>
              <a:ext uri="{FF2B5EF4-FFF2-40B4-BE49-F238E27FC236}">
                <a16:creationId xmlns:a16="http://schemas.microsoft.com/office/drawing/2014/main" id="{F3E5B12E-DBE6-40C4-C190-851E85FEF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0" b="23836"/>
          <a:stretch>
            <a:fillRect/>
          </a:stretch>
        </p:blipFill>
        <p:spPr>
          <a:xfrm>
            <a:off x="0" y="1031582"/>
            <a:ext cx="12192000" cy="5520047"/>
          </a:xfrm>
          <a:prstGeom prst="rect">
            <a:avLst/>
          </a:prstGeom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id="{D3E3371C-E27D-EFE1-603E-0B5EEF95E7D2}"/>
              </a:ext>
            </a:extLst>
          </p:cNvPr>
          <p:cNvSpPr/>
          <p:nvPr/>
        </p:nvSpPr>
        <p:spPr>
          <a:xfrm>
            <a:off x="0" y="1031582"/>
            <a:ext cx="12192000" cy="5520047"/>
          </a:xfrm>
          <a:prstGeom prst="rect">
            <a:avLst/>
          </a:prstGeom>
          <a:solidFill>
            <a:srgbClr val="000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49B0482-5840-5CDF-205C-79B2DA025D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3200"/>
            <a:ext cx="12192000" cy="3048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919447D6-B1DC-894E-F77D-86A451FD500E}"/>
              </a:ext>
            </a:extLst>
          </p:cNvPr>
          <p:cNvSpPr txBox="1"/>
          <p:nvPr/>
        </p:nvSpPr>
        <p:spPr>
          <a:xfrm>
            <a:off x="3165712" y="5212753"/>
            <a:ext cx="5860577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latin typeface="Fira Sans" panose="020B05030500000200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Down </a:t>
            </a:r>
            <a:r>
              <a:rPr lang="nl-NL" sz="3600" b="1" dirty="0" err="1">
                <a:latin typeface="Fira Sans" panose="020B05030500000200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l-NL" sz="3600" b="1" dirty="0">
                <a:latin typeface="Fira Sans" panose="020B05030500000200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3600" b="1" dirty="0" err="1">
                <a:latin typeface="Fira Sans" panose="020B05030500000200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rabbit</a:t>
            </a:r>
            <a:r>
              <a:rPr lang="nl-NL" sz="3600" b="1" dirty="0">
                <a:latin typeface="Fira Sans" panose="020B05030500000200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hole</a:t>
            </a:r>
          </a:p>
          <a:p>
            <a:pPr algn="ctr"/>
            <a:r>
              <a:rPr lang="nl-NL" sz="2000" b="1" dirty="0">
                <a:latin typeface="Fira Sans" panose="020B05030500000200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Polarisatie en sociale media in het sociaal werk</a:t>
            </a:r>
            <a:endParaRPr lang="nl-NL" b="1" dirty="0">
              <a:latin typeface="Fira Sans" panose="020B05030500000200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2D073875-F3AE-09CF-CD40-B042F508E24B}"/>
              </a:ext>
            </a:extLst>
          </p:cNvPr>
          <p:cNvSpPr/>
          <p:nvPr/>
        </p:nvSpPr>
        <p:spPr>
          <a:xfrm>
            <a:off x="4814047" y="0"/>
            <a:ext cx="7377953" cy="1033153"/>
          </a:xfrm>
          <a:prstGeom prst="rect">
            <a:avLst/>
          </a:prstGeom>
          <a:solidFill>
            <a:srgbClr val="EB7140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5" name="Afbeelding 4" descr="Afbeelding met tekst, Lettertype, logo, Graphics&#10;&#10;Door AI gegenereerde inhoud is mogelijk onjuist.">
            <a:extLst>
              <a:ext uri="{FF2B5EF4-FFF2-40B4-BE49-F238E27FC236}">
                <a16:creationId xmlns:a16="http://schemas.microsoft.com/office/drawing/2014/main" id="{A7D3D600-8E5A-4F3A-F190-23D2E4B7B6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14047" cy="103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47470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800" b="1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roject document" ma:contentTypeID="0x010100D0E384F301C10D40AB856C35D0E53168000498F9C6DD777F4DA1E38F6F4A98D699" ma:contentTypeVersion="27" ma:contentTypeDescription="Create a new document." ma:contentTypeScope="" ma:versionID="342c1ffad6aeecfcce600b95933fb765">
  <xsd:schema xmlns:xsd="http://www.w3.org/2001/XMLSchema" xmlns:xs="http://www.w3.org/2001/XMLSchema" xmlns:p="http://schemas.microsoft.com/office/2006/metadata/properties" xmlns:ns2="1f7ab50f-86ca-4990-8cf2-d29dc34c52f9" xmlns:ns3="ea016a50-4395-487d-ae85-89d5607ff42b" targetNamespace="http://schemas.microsoft.com/office/2006/metadata/properties" ma:root="true" ma:fieldsID="6ef8a8071f822e99a0448e1b7899a05d" ns2:_="" ns3:_="">
    <xsd:import namespace="1f7ab50f-86ca-4990-8cf2-d29dc34c52f9"/>
    <xsd:import namespace="ea016a50-4395-487d-ae85-89d5607ff42b"/>
    <xsd:element name="properties">
      <xsd:complexType>
        <xsd:sequence>
          <xsd:element name="documentManagement">
            <xsd:complexType>
              <xsd:all>
                <xsd:element ref="ns2:NaamAanvraag" minOccurs="0"/>
                <xsd:element ref="ns2:TeamID" minOccurs="0"/>
                <xsd:element ref="ns2:Aanvraagnummer" minOccurs="0"/>
                <xsd:element ref="ns2:Projectnaam" minOccurs="0"/>
                <xsd:element ref="ns2:Projectnummer" minOccurs="0"/>
                <xsd:element ref="ns2:FormeleStartdatum" minOccurs="0"/>
                <xsd:element ref="ns2:Regeling" minOccurs="0"/>
                <xsd:element ref="ns2:BewarenTot" minOccurs="0"/>
                <xsd:element ref="ns2:FinancierSubsidieverstrekker" minOccurs="0"/>
                <xsd:element ref="ns2:FormeleEinddatum" minOccurs="0"/>
                <xsd:element ref="ns2:Kenniscentrum" minOccurs="0"/>
                <xsd:element ref="ns2:Archiveerdatum" minOccurs="0"/>
                <xsd:element ref="ns2:Procesfase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7ab50f-86ca-4990-8cf2-d29dc34c52f9" elementFormDefault="qualified">
    <xsd:import namespace="http://schemas.microsoft.com/office/2006/documentManagement/types"/>
    <xsd:import namespace="http://schemas.microsoft.com/office/infopath/2007/PartnerControls"/>
    <xsd:element name="NaamAanvraag" ma:index="8" nillable="true" ma:displayName="Naam aanvraag" ma:default="Werkplaats Sociaal Domein ZHZ" ma:internalName="NaamAanvraag">
      <xsd:simpleType>
        <xsd:restriction base="dms:Text"/>
      </xsd:simpleType>
    </xsd:element>
    <xsd:element name="TeamID" ma:index="9" nillable="true" ma:displayName="Team ID" ma:default="f4c8528c-8bf6-45a0-a089-38d7d443e62a" ma:internalName="TeamID">
      <xsd:simpleType>
        <xsd:restriction base="dms:Text"/>
      </xsd:simpleType>
    </xsd:element>
    <xsd:element name="Aanvraagnummer" ma:index="10" nillable="true" ma:displayName="Aanvraagnummer" ma:default="OPP1884" ma:internalName="Aanvraagnummer">
      <xsd:simpleType>
        <xsd:restriction base="dms:Text"/>
      </xsd:simpleType>
    </xsd:element>
    <xsd:element name="Projectnaam" ma:index="11" nillable="true" ma:displayName="Projectnaam" ma:default="" ma:internalName="Projectnaam">
      <xsd:simpleType>
        <xsd:restriction base="dms:Text"/>
      </xsd:simpleType>
    </xsd:element>
    <xsd:element name="Projectnummer" ma:index="12" nillable="true" ma:displayName="Projectnummer" ma:default="" ma:internalName="Projectnummer">
      <xsd:simpleType>
        <xsd:restriction base="dms:Text"/>
      </xsd:simpleType>
    </xsd:element>
    <xsd:element name="FormeleStartdatum" ma:index="13" nillable="true" ma:displayName="Formele startdatum project" ma:default="" ma:format="DateOnly" ma:internalName="FormeleStartdatum">
      <xsd:simpleType>
        <xsd:restriction base="dms:DateTime"/>
      </xsd:simpleType>
    </xsd:element>
    <xsd:element name="Regeling" ma:index="14" nillable="true" ma:displayName="Regeling" ma:default="" ma:internalName="Regeling">
      <xsd:simpleType>
        <xsd:restriction base="dms:Text"/>
      </xsd:simpleType>
    </xsd:element>
    <xsd:element name="BewarenTot" ma:index="15" nillable="true" ma:displayName="Bewaren tot" ma:format="DateOnly" ma:internalName="BewarenTot">
      <xsd:simpleType>
        <xsd:restriction base="dms:DateTime"/>
      </xsd:simpleType>
    </xsd:element>
    <xsd:element name="FinancierSubsidieverstrekker" ma:index="16" nillable="true" ma:displayName="Financier / subsidieverstrekker" ma:default="" ma:internalName="FinancierSubsidieverstrekker">
      <xsd:simpleType>
        <xsd:restriction base="dms:Text"/>
      </xsd:simpleType>
    </xsd:element>
    <xsd:element name="FormeleEinddatum" ma:index="17" nillable="true" ma:displayName="Formele einddatum project" ma:default="" ma:format="DateOnly" ma:internalName="FormeleEinddatum">
      <xsd:simpleType>
        <xsd:restriction base="dms:DateTime"/>
      </xsd:simpleType>
    </xsd:element>
    <xsd:element name="Kenniscentrum" ma:index="18" nillable="true" ma:displayName="Kenniscentrum" ma:default="KCT" ma:internalName="Kenniscentrum">
      <xsd:simpleType>
        <xsd:restriction base="dms:Text"/>
      </xsd:simpleType>
    </xsd:element>
    <xsd:element name="Archiveerdatum" ma:index="19" nillable="true" ma:displayName="Archiveerdatum" ma:format="DateOnly" ma:internalName="Archiveerdatum">
      <xsd:simpleType>
        <xsd:restriction base="dms:DateTime"/>
      </xsd:simpleType>
    </xsd:element>
    <xsd:element name="Procesfase" ma:index="20" nillable="true" ma:displayName="Procesfase" ma:default="aanvraagfase" ma:internalName="Procesfase">
      <xsd:simpleType>
        <xsd:restriction base="dms:Text"/>
      </xsd:simpleType>
    </xsd:element>
    <xsd:element name="TaxCatchAll" ma:index="25" nillable="true" ma:displayName="Taxonomy Catch All Column" ma:hidden="true" ma:list="{6b413ca5-3ca0-458f-8fe0-a675bd3bc1b1}" ma:internalName="TaxCatchAll" ma:showField="CatchAllData" ma:web="1f7ab50f-86ca-4990-8cf2-d29dc34c52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016a50-4395-487d-ae85-89d5607ff4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2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d5477cde-f098-4d32-ba13-c78038edde3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3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nancierSubsidieverstrekker xmlns="1f7ab50f-86ca-4990-8cf2-d29dc34c52f9" xsi:nil="true"/>
    <Archiveerdatum xmlns="1f7ab50f-86ca-4990-8cf2-d29dc34c52f9" xsi:nil="true"/>
    <Kenniscentrum xmlns="1f7ab50f-86ca-4990-8cf2-d29dc34c52f9">KCT</Kenniscentrum>
    <FormeleEinddatum xmlns="1f7ab50f-86ca-4990-8cf2-d29dc34c52f9" xsi:nil="true"/>
    <Projectnummer xmlns="1f7ab50f-86ca-4990-8cf2-d29dc34c52f9" xsi:nil="true"/>
    <FormeleStartdatum xmlns="1f7ab50f-86ca-4990-8cf2-d29dc34c52f9" xsi:nil="true"/>
    <Procesfase xmlns="1f7ab50f-86ca-4990-8cf2-d29dc34c52f9">aanvraagfase</Procesfase>
    <lcf76f155ced4ddcb4097134ff3c332f xmlns="ea016a50-4395-487d-ae85-89d5607ff42b">
      <Terms xmlns="http://schemas.microsoft.com/office/infopath/2007/PartnerControls"/>
    </lcf76f155ced4ddcb4097134ff3c332f>
    <TaxCatchAll xmlns="1f7ab50f-86ca-4990-8cf2-d29dc34c52f9" xsi:nil="true"/>
    <Aanvraagnummer xmlns="1f7ab50f-86ca-4990-8cf2-d29dc34c52f9">OPP1884</Aanvraagnummer>
    <Projectnaam xmlns="1f7ab50f-86ca-4990-8cf2-d29dc34c52f9" xsi:nil="true"/>
    <TeamID xmlns="1f7ab50f-86ca-4990-8cf2-d29dc34c52f9">f4c8528c-8bf6-45a0-a089-38d7d443e62a</TeamID>
    <NaamAanvraag xmlns="1f7ab50f-86ca-4990-8cf2-d29dc34c52f9">Werkplaats Sociaal Domein ZHZ</NaamAanvraag>
    <Regeling xmlns="1f7ab50f-86ca-4990-8cf2-d29dc34c52f9" xsi:nil="true"/>
    <BewarenTot xmlns="1f7ab50f-86ca-4990-8cf2-d29dc34c52f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714610B-1CCE-4A24-A3CB-160EA3A4F0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7ab50f-86ca-4990-8cf2-d29dc34c52f9"/>
    <ds:schemaRef ds:uri="ea016a50-4395-487d-ae85-89d5607ff4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DE8F9D9-AFD0-4A0F-A699-92E99F0D6DC5}">
  <ds:schemaRefs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www.w3.org/XML/1998/namespace"/>
    <ds:schemaRef ds:uri="ea016a50-4395-487d-ae85-89d5607ff42b"/>
    <ds:schemaRef ds:uri="1f7ab50f-86ca-4990-8cf2-d29dc34c52f9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7AF0BFB-02AC-4484-A67D-7860B7FE8EED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ca6fbace-7cba-4d53-8681-a06284f7ff46}" enabled="0" method="" siteId="{ca6fbace-7cba-4d53-8681-a06284f7ff4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836</TotalTime>
  <Words>246</Words>
  <Application>Microsoft Office PowerPoint</Application>
  <PresentationFormat>Breedbeeld</PresentationFormat>
  <Paragraphs>57</Paragraphs>
  <Slides>8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Fira Sans</vt:lpstr>
      <vt:lpstr>Open sans</vt:lpstr>
      <vt:lpstr>Kantoorthema</vt:lpstr>
      <vt:lpstr>PowerPoint-presentatie</vt:lpstr>
      <vt:lpstr>Welkom terug!</vt:lpstr>
      <vt:lpstr>Programma</vt:lpstr>
      <vt:lpstr>Terugkoppeling huiswerkopdracht</vt:lpstr>
      <vt:lpstr>Presentaties</vt:lpstr>
      <vt:lpstr>Wat ga je nu (anders) doen?</vt:lpstr>
      <vt:lpstr>Afsluiting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Velden, Dianne van der</dc:creator>
  <cp:keywords>False</cp:keywords>
  <cp:lastModifiedBy>Avest, D.J. ter (David)</cp:lastModifiedBy>
  <cp:revision>47</cp:revision>
  <dcterms:created xsi:type="dcterms:W3CDTF">2021-05-26T09:19:44Z</dcterms:created>
  <dcterms:modified xsi:type="dcterms:W3CDTF">2026-05-22T21:27:03Z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0x010100D0E384F301C10D40AB856C35D0E53168000498F9C6DD777F4DA1E38F6F4A98D699</vt:lpwstr>
  </property>
</Properties>
</file>