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60" r:id="rId5"/>
    <p:sldId id="263" r:id="rId6"/>
    <p:sldId id="259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 de Visser" userId="40abdf14-c178-4d96-9520-490ddfb02b56" providerId="ADAL" clId="{74C02E05-97A0-422F-8FDE-B536C6724386}"/>
    <pc:docChg chg="undo custSel delSld modSld sldOrd modMainMaster">
      <pc:chgData name="Michel de Visser" userId="40abdf14-c178-4d96-9520-490ddfb02b56" providerId="ADAL" clId="{74C02E05-97A0-422F-8FDE-B536C6724386}" dt="2018-05-07T08:55:53.521" v="2265" actId="20577"/>
      <pc:docMkLst>
        <pc:docMk/>
      </pc:docMkLst>
      <pc:sldChg chg="addSp modSp ord">
        <pc:chgData name="Michel de Visser" userId="40abdf14-c178-4d96-9520-490ddfb02b56" providerId="ADAL" clId="{74C02E05-97A0-422F-8FDE-B536C6724386}" dt="2018-05-07T07:18:54.339" v="1498"/>
        <pc:sldMkLst>
          <pc:docMk/>
          <pc:sldMk cId="3436075234" sldId="257"/>
        </pc:sldMkLst>
        <pc:spChg chg="add mod">
          <ac:chgData name="Michel de Visser" userId="40abdf14-c178-4d96-9520-490ddfb02b56" providerId="ADAL" clId="{74C02E05-97A0-422F-8FDE-B536C6724386}" dt="2018-05-05T18:44:41.563" v="190" actId="1038"/>
          <ac:spMkLst>
            <pc:docMk/>
            <pc:sldMk cId="3436075234" sldId="257"/>
            <ac:spMk id="2" creationId="{023D9D43-D484-4BED-BFDD-7C460834EB53}"/>
          </ac:spMkLst>
        </pc:spChg>
        <pc:spChg chg="add mod">
          <ac:chgData name="Michel de Visser" userId="40abdf14-c178-4d96-9520-490ddfb02b56" providerId="ADAL" clId="{74C02E05-97A0-422F-8FDE-B536C6724386}" dt="2018-05-05T18:39:15.769" v="163" actId="20577"/>
          <ac:spMkLst>
            <pc:docMk/>
            <pc:sldMk cId="3436075234" sldId="257"/>
            <ac:spMk id="3" creationId="{78B704D1-90FC-4F70-964E-F32DD2450172}"/>
          </ac:spMkLst>
        </pc:spChg>
        <pc:spChg chg="mod">
          <ac:chgData name="Michel de Visser" userId="40abdf14-c178-4d96-9520-490ddfb02b56" providerId="ADAL" clId="{74C02E05-97A0-422F-8FDE-B536C6724386}" dt="2018-05-05T18:39:19.041" v="164" actId="20577"/>
          <ac:spMkLst>
            <pc:docMk/>
            <pc:sldMk cId="3436075234" sldId="257"/>
            <ac:spMk id="4" creationId="{00000000-0000-0000-0000-000000000000}"/>
          </ac:spMkLst>
        </pc:spChg>
        <pc:spChg chg="add mod">
          <ac:chgData name="Michel de Visser" userId="40abdf14-c178-4d96-9520-490ddfb02b56" providerId="ADAL" clId="{74C02E05-97A0-422F-8FDE-B536C6724386}" dt="2018-05-05T18:44:41.563" v="190" actId="1038"/>
          <ac:spMkLst>
            <pc:docMk/>
            <pc:sldMk cId="3436075234" sldId="257"/>
            <ac:spMk id="6" creationId="{D33FDCCE-8D73-4DAD-9F41-9E93D8DF99D7}"/>
          </ac:spMkLst>
        </pc:spChg>
        <pc:spChg chg="add mod">
          <ac:chgData name="Michel de Visser" userId="40abdf14-c178-4d96-9520-490ddfb02b56" providerId="ADAL" clId="{74C02E05-97A0-422F-8FDE-B536C6724386}" dt="2018-05-05T18:44:41.563" v="190" actId="1038"/>
          <ac:spMkLst>
            <pc:docMk/>
            <pc:sldMk cId="3436075234" sldId="257"/>
            <ac:spMk id="7" creationId="{AF2DF827-0697-43FC-B09D-0BF4D32B2A73}"/>
          </ac:spMkLst>
        </pc:spChg>
        <pc:spChg chg="add mod">
          <ac:chgData name="Michel de Visser" userId="40abdf14-c178-4d96-9520-490ddfb02b56" providerId="ADAL" clId="{74C02E05-97A0-422F-8FDE-B536C6724386}" dt="2018-05-05T18:44:41.563" v="190" actId="1038"/>
          <ac:spMkLst>
            <pc:docMk/>
            <pc:sldMk cId="3436075234" sldId="257"/>
            <ac:spMk id="8" creationId="{53CDB6DE-ECDB-4771-BA6E-079649CBC0F9}"/>
          </ac:spMkLst>
        </pc:spChg>
        <pc:picChg chg="add">
          <ac:chgData name="Michel de Visser" userId="40abdf14-c178-4d96-9520-490ddfb02b56" providerId="ADAL" clId="{74C02E05-97A0-422F-8FDE-B536C6724386}" dt="2018-05-05T18:27:48.114" v="6" actId="1038"/>
          <ac:picMkLst>
            <pc:docMk/>
            <pc:sldMk cId="3436075234" sldId="257"/>
            <ac:picMk id="5" creationId="{6F7EAA36-09F4-430C-B806-ED1BDED9FC07}"/>
          </ac:picMkLst>
        </pc:picChg>
      </pc:sldChg>
      <pc:sldChg chg="addSp delSp modSp ord">
        <pc:chgData name="Michel de Visser" userId="40abdf14-c178-4d96-9520-490ddfb02b56" providerId="ADAL" clId="{74C02E05-97A0-422F-8FDE-B536C6724386}" dt="2018-05-05T18:37:34.152" v="105" actId="20577"/>
        <pc:sldMkLst>
          <pc:docMk/>
          <pc:sldMk cId="736145734" sldId="258"/>
        </pc:sldMkLst>
        <pc:spChg chg="add mod">
          <ac:chgData name="Michel de Visser" userId="40abdf14-c178-4d96-9520-490ddfb02b56" providerId="ADAL" clId="{74C02E05-97A0-422F-8FDE-B536C6724386}" dt="2018-05-05T18:29:04.550" v="41" actId="20577"/>
          <ac:spMkLst>
            <pc:docMk/>
            <pc:sldMk cId="736145734" sldId="258"/>
            <ac:spMk id="3" creationId="{595771AF-19E6-4C14-B3D1-CBCE8014B069}"/>
          </ac:spMkLst>
        </pc:spChg>
        <pc:spChg chg="mod">
          <ac:chgData name="Michel de Visser" userId="40abdf14-c178-4d96-9520-490ddfb02b56" providerId="ADAL" clId="{74C02E05-97A0-422F-8FDE-B536C6724386}" dt="2018-05-05T18:34:39.621" v="104" actId="20577"/>
          <ac:spMkLst>
            <pc:docMk/>
            <pc:sldMk cId="736145734" sldId="258"/>
            <ac:spMk id="4" creationId="{00000000-0000-0000-0000-000000000000}"/>
          </ac:spMkLst>
        </pc:spChg>
        <pc:picChg chg="add">
          <ac:chgData name="Michel de Visser" userId="40abdf14-c178-4d96-9520-490ddfb02b56" providerId="ADAL" clId="{74C02E05-97A0-422F-8FDE-B536C6724386}" dt="2018-05-05T18:27:51.149" v="7" actId="20577"/>
          <ac:picMkLst>
            <pc:docMk/>
            <pc:sldMk cId="736145734" sldId="258"/>
            <ac:picMk id="5" creationId="{41774E28-5443-47C5-8E1F-54C61B41B57C}"/>
          </ac:picMkLst>
        </pc:picChg>
        <pc:picChg chg="add mod">
          <ac:chgData name="Michel de Visser" userId="40abdf14-c178-4d96-9520-490ddfb02b56" providerId="ADAL" clId="{74C02E05-97A0-422F-8FDE-B536C6724386}" dt="2018-05-05T18:31:13.530" v="47" actId="1076"/>
          <ac:picMkLst>
            <pc:docMk/>
            <pc:sldMk cId="736145734" sldId="258"/>
            <ac:picMk id="6146" creationId="{64F6D43F-7D12-4F67-A35E-0C8DD2DC7DC3}"/>
          </ac:picMkLst>
        </pc:picChg>
        <pc:picChg chg="add del mod modCrop">
          <ac:chgData name="Michel de Visser" userId="40abdf14-c178-4d96-9520-490ddfb02b56" providerId="ADAL" clId="{74C02E05-97A0-422F-8FDE-B536C6724386}" dt="2018-05-05T18:33:47.040" v="55" actId="478"/>
          <ac:picMkLst>
            <pc:docMk/>
            <pc:sldMk cId="736145734" sldId="258"/>
            <ac:picMk id="6148" creationId="{1BA3BF27-DA92-4CF1-AABF-B6FF9E16CBED}"/>
          </ac:picMkLst>
        </pc:picChg>
        <pc:picChg chg="add mod modCrop">
          <ac:chgData name="Michel de Visser" userId="40abdf14-c178-4d96-9520-490ddfb02b56" providerId="ADAL" clId="{74C02E05-97A0-422F-8FDE-B536C6724386}" dt="2018-05-05T18:34:31.123" v="83" actId="1037"/>
          <ac:picMkLst>
            <pc:docMk/>
            <pc:sldMk cId="736145734" sldId="258"/>
            <ac:picMk id="6150" creationId="{3B8E7BA7-B567-44A3-A80A-1C881AABCD17}"/>
          </ac:picMkLst>
        </pc:picChg>
      </pc:sldChg>
      <pc:sldChg chg="addSp modSp">
        <pc:chgData name="Michel de Visser" userId="40abdf14-c178-4d96-9520-490ddfb02b56" providerId="ADAL" clId="{74C02E05-97A0-422F-8FDE-B536C6724386}" dt="2018-05-07T08:16:20.579" v="1586" actId="20577"/>
        <pc:sldMkLst>
          <pc:docMk/>
          <pc:sldMk cId="1874243280" sldId="259"/>
        </pc:sldMkLst>
        <pc:spChg chg="add mod">
          <ac:chgData name="Michel de Visser" userId="40abdf14-c178-4d96-9520-490ddfb02b56" providerId="ADAL" clId="{74C02E05-97A0-422F-8FDE-B536C6724386}" dt="2018-05-07T08:16:20.579" v="1586" actId="20577"/>
          <ac:spMkLst>
            <pc:docMk/>
            <pc:sldMk cId="1874243280" sldId="259"/>
            <ac:spMk id="3" creationId="{00967D23-B9D7-467E-830B-C0F3D01673C3}"/>
          </ac:spMkLst>
        </pc:spChg>
        <pc:spChg chg="mod">
          <ac:chgData name="Michel de Visser" userId="40abdf14-c178-4d96-9520-490ddfb02b56" providerId="ADAL" clId="{74C02E05-97A0-422F-8FDE-B536C6724386}" dt="2018-05-05T18:49:08.323" v="450" actId="20577"/>
          <ac:spMkLst>
            <pc:docMk/>
            <pc:sldMk cId="1874243280" sldId="259"/>
            <ac:spMk id="4" creationId="{00000000-0000-0000-0000-000000000000}"/>
          </ac:spMkLst>
        </pc:spChg>
        <pc:picChg chg="add mod modCrop">
          <ac:chgData name="Michel de Visser" userId="40abdf14-c178-4d96-9520-490ddfb02b56" providerId="ADAL" clId="{74C02E05-97A0-422F-8FDE-B536C6724386}" dt="2018-05-07T07:29:59.927" v="1525" actId="1076"/>
          <ac:picMkLst>
            <pc:docMk/>
            <pc:sldMk cId="1874243280" sldId="259"/>
            <ac:picMk id="2" creationId="{2BAA435B-051B-4B7E-8B3E-A8D189E5CCC6}"/>
          </ac:picMkLst>
        </pc:picChg>
        <pc:picChg chg="add">
          <ac:chgData name="Michel de Visser" userId="40abdf14-c178-4d96-9520-490ddfb02b56" providerId="ADAL" clId="{74C02E05-97A0-422F-8FDE-B536C6724386}" dt="2018-05-05T18:28:00.076" v="10" actId="20577"/>
          <ac:picMkLst>
            <pc:docMk/>
            <pc:sldMk cId="1874243280" sldId="259"/>
            <ac:picMk id="5" creationId="{08A044B0-4025-4A19-8F3C-C5CC566C0B84}"/>
          </ac:picMkLst>
        </pc:picChg>
      </pc:sldChg>
      <pc:sldChg chg="addSp modSp ord">
        <pc:chgData name="Michel de Visser" userId="40abdf14-c178-4d96-9520-490ddfb02b56" providerId="ADAL" clId="{74C02E05-97A0-422F-8FDE-B536C6724386}" dt="2018-05-07T07:55:42.460" v="1532" actId="1076"/>
        <pc:sldMkLst>
          <pc:docMk/>
          <pc:sldMk cId="1380791381" sldId="260"/>
        </pc:sldMkLst>
        <pc:spChg chg="add mod">
          <ac:chgData name="Michel de Visser" userId="40abdf14-c178-4d96-9520-490ddfb02b56" providerId="ADAL" clId="{74C02E05-97A0-422F-8FDE-B536C6724386}" dt="2018-05-05T18:45:40.730" v="228" actId="20577"/>
          <ac:spMkLst>
            <pc:docMk/>
            <pc:sldMk cId="1380791381" sldId="260"/>
            <ac:spMk id="3" creationId="{2BC723E6-BBBE-45AE-A3FE-0AAAC72AC1FE}"/>
          </ac:spMkLst>
        </pc:spChg>
        <pc:picChg chg="add">
          <ac:chgData name="Michel de Visser" userId="40abdf14-c178-4d96-9520-490ddfb02b56" providerId="ADAL" clId="{74C02E05-97A0-422F-8FDE-B536C6724386}" dt="2018-05-05T18:27:53.350" v="8" actId="20577"/>
          <ac:picMkLst>
            <pc:docMk/>
            <pc:sldMk cId="1380791381" sldId="260"/>
            <ac:picMk id="5" creationId="{8405C76F-A0CC-4BC0-844E-885DFB2B6F0E}"/>
          </ac:picMkLst>
        </pc:picChg>
        <pc:picChg chg="add mod">
          <ac:chgData name="Michel de Visser" userId="40abdf14-c178-4d96-9520-490ddfb02b56" providerId="ADAL" clId="{74C02E05-97A0-422F-8FDE-B536C6724386}" dt="2018-05-07T07:55:42.460" v="1532" actId="1076"/>
          <ac:picMkLst>
            <pc:docMk/>
            <pc:sldMk cId="1380791381" sldId="260"/>
            <ac:picMk id="6" creationId="{07A528E1-2E1E-492E-A0A6-A14CE17F70CF}"/>
          </ac:picMkLst>
        </pc:picChg>
      </pc:sldChg>
      <pc:sldChg chg="addSp modSp">
        <pc:chgData name="Michel de Visser" userId="40abdf14-c178-4d96-9520-490ddfb02b56" providerId="ADAL" clId="{74C02E05-97A0-422F-8FDE-B536C6724386}" dt="2018-05-07T08:54:42.222" v="2247" actId="20577"/>
        <pc:sldMkLst>
          <pc:docMk/>
          <pc:sldMk cId="3165926969" sldId="261"/>
        </pc:sldMkLst>
        <pc:spChg chg="add mod">
          <ac:chgData name="Michel de Visser" userId="40abdf14-c178-4d96-9520-490ddfb02b56" providerId="ADAL" clId="{74C02E05-97A0-422F-8FDE-B536C6724386}" dt="2018-05-05T18:49:42.784" v="483" actId="20577"/>
          <ac:spMkLst>
            <pc:docMk/>
            <pc:sldMk cId="3165926969" sldId="261"/>
            <ac:spMk id="3" creationId="{A893E532-6D5C-46AE-B59E-4C37A6E62DEA}"/>
          </ac:spMkLst>
        </pc:spChg>
        <pc:spChg chg="mod">
          <ac:chgData name="Michel de Visser" userId="40abdf14-c178-4d96-9520-490ddfb02b56" providerId="ADAL" clId="{74C02E05-97A0-422F-8FDE-B536C6724386}" dt="2018-05-07T08:54:42.222" v="2247" actId="20577"/>
          <ac:spMkLst>
            <pc:docMk/>
            <pc:sldMk cId="3165926969" sldId="261"/>
            <ac:spMk id="4" creationId="{00000000-0000-0000-0000-000000000000}"/>
          </ac:spMkLst>
        </pc:spChg>
        <pc:picChg chg="add">
          <ac:chgData name="Michel de Visser" userId="40abdf14-c178-4d96-9520-490ddfb02b56" providerId="ADAL" clId="{74C02E05-97A0-422F-8FDE-B536C6724386}" dt="2018-05-05T18:28:03.562" v="11" actId="20577"/>
          <ac:picMkLst>
            <pc:docMk/>
            <pc:sldMk cId="3165926969" sldId="261"/>
            <ac:picMk id="5" creationId="{47849D55-5BE1-4CB4-A9F3-991D52F13D05}"/>
          </ac:picMkLst>
        </pc:picChg>
        <pc:picChg chg="add mod">
          <ac:chgData name="Michel de Visser" userId="40abdf14-c178-4d96-9520-490ddfb02b56" providerId="ADAL" clId="{74C02E05-97A0-422F-8FDE-B536C6724386}" dt="2018-05-07T08:33:03.347" v="2170" actId="1076"/>
          <ac:picMkLst>
            <pc:docMk/>
            <pc:sldMk cId="3165926969" sldId="261"/>
            <ac:picMk id="6" creationId="{6471D645-D682-47D8-8707-F5DECB68F8EF}"/>
          </ac:picMkLst>
        </pc:picChg>
      </pc:sldChg>
      <pc:sldChg chg="addSp modSp">
        <pc:chgData name="Michel de Visser" userId="40abdf14-c178-4d96-9520-490ddfb02b56" providerId="ADAL" clId="{74C02E05-97A0-422F-8FDE-B536C6724386}" dt="2018-05-07T08:35:14.629" v="2221" actId="20577"/>
        <pc:sldMkLst>
          <pc:docMk/>
          <pc:sldMk cId="1543393787" sldId="262"/>
        </pc:sldMkLst>
        <pc:spChg chg="add mod">
          <ac:chgData name="Michel de Visser" userId="40abdf14-c178-4d96-9520-490ddfb02b56" providerId="ADAL" clId="{74C02E05-97A0-422F-8FDE-B536C6724386}" dt="2018-05-05T19:09:05.080" v="1227" actId="20577"/>
          <ac:spMkLst>
            <pc:docMk/>
            <pc:sldMk cId="1543393787" sldId="262"/>
            <ac:spMk id="3" creationId="{4668E55B-CBD0-47EF-8634-F1B700F97BBA}"/>
          </ac:spMkLst>
        </pc:spChg>
        <pc:spChg chg="mod">
          <ac:chgData name="Michel de Visser" userId="40abdf14-c178-4d96-9520-490ddfb02b56" providerId="ADAL" clId="{74C02E05-97A0-422F-8FDE-B536C6724386}" dt="2018-05-07T08:35:14.629" v="2221" actId="20577"/>
          <ac:spMkLst>
            <pc:docMk/>
            <pc:sldMk cId="1543393787" sldId="262"/>
            <ac:spMk id="4" creationId="{00000000-0000-0000-0000-000000000000}"/>
          </ac:spMkLst>
        </pc:spChg>
        <pc:picChg chg="add">
          <ac:chgData name="Michel de Visser" userId="40abdf14-c178-4d96-9520-490ddfb02b56" providerId="ADAL" clId="{74C02E05-97A0-422F-8FDE-B536C6724386}" dt="2018-05-05T18:28:07.711" v="12" actId="20577"/>
          <ac:picMkLst>
            <pc:docMk/>
            <pc:sldMk cId="1543393787" sldId="262"/>
            <ac:picMk id="5" creationId="{9E457171-CE21-42FE-89F4-96E32ED6086E}"/>
          </ac:picMkLst>
        </pc:picChg>
        <pc:picChg chg="add mod modCrop">
          <ac:chgData name="Michel de Visser" userId="40abdf14-c178-4d96-9520-490ddfb02b56" providerId="ADAL" clId="{74C02E05-97A0-422F-8FDE-B536C6724386}" dt="2018-05-07T08:31:23.541" v="2166" actId="1076"/>
          <ac:picMkLst>
            <pc:docMk/>
            <pc:sldMk cId="1543393787" sldId="262"/>
            <ac:picMk id="6" creationId="{398E13A8-E680-4C8D-94A0-B5A11B7214EA}"/>
          </ac:picMkLst>
        </pc:picChg>
      </pc:sldChg>
      <pc:sldChg chg="addSp modSp ord">
        <pc:chgData name="Michel de Visser" userId="40abdf14-c178-4d96-9520-490ddfb02b56" providerId="ADAL" clId="{74C02E05-97A0-422F-8FDE-B536C6724386}" dt="2018-05-07T08:53:11.823" v="2224" actId="20577"/>
        <pc:sldMkLst>
          <pc:docMk/>
          <pc:sldMk cId="3964017618" sldId="263"/>
        </pc:sldMkLst>
        <pc:spChg chg="add mod">
          <ac:chgData name="Michel de Visser" userId="40abdf14-c178-4d96-9520-490ddfb02b56" providerId="ADAL" clId="{74C02E05-97A0-422F-8FDE-B536C6724386}" dt="2018-05-05T18:46:23.616" v="256" actId="20577"/>
          <ac:spMkLst>
            <pc:docMk/>
            <pc:sldMk cId="3964017618" sldId="263"/>
            <ac:spMk id="3" creationId="{17BC7E1A-ED37-4B0D-A1E8-E2D1AC015278}"/>
          </ac:spMkLst>
        </pc:spChg>
        <pc:spChg chg="mod">
          <ac:chgData name="Michel de Visser" userId="40abdf14-c178-4d96-9520-490ddfb02b56" providerId="ADAL" clId="{74C02E05-97A0-422F-8FDE-B536C6724386}" dt="2018-05-07T08:53:11.823" v="2224" actId="20577"/>
          <ac:spMkLst>
            <pc:docMk/>
            <pc:sldMk cId="3964017618" sldId="263"/>
            <ac:spMk id="4" creationId="{00000000-0000-0000-0000-000000000000}"/>
          </ac:spMkLst>
        </pc:spChg>
        <pc:picChg chg="add">
          <ac:chgData name="Michel de Visser" userId="40abdf14-c178-4d96-9520-490ddfb02b56" providerId="ADAL" clId="{74C02E05-97A0-422F-8FDE-B536C6724386}" dt="2018-05-05T18:27:57.623" v="9" actId="20577"/>
          <ac:picMkLst>
            <pc:docMk/>
            <pc:sldMk cId="3964017618" sldId="263"/>
            <ac:picMk id="5" creationId="{D0A3D72D-FD8E-4ECF-B432-FA830C6B1B42}"/>
          </ac:picMkLst>
        </pc:picChg>
        <pc:picChg chg="add mod">
          <ac:chgData name="Michel de Visser" userId="40abdf14-c178-4d96-9520-490ddfb02b56" providerId="ADAL" clId="{74C02E05-97A0-422F-8FDE-B536C6724386}" dt="2018-05-05T19:16:34.131" v="1497" actId="1076"/>
          <ac:picMkLst>
            <pc:docMk/>
            <pc:sldMk cId="3964017618" sldId="263"/>
            <ac:picMk id="6" creationId="{95C3C24C-DB63-4DA4-A098-6867E2E7E443}"/>
          </ac:picMkLst>
        </pc:picChg>
      </pc:sldChg>
      <pc:sldChg chg="addSp modSp">
        <pc:chgData name="Michel de Visser" userId="40abdf14-c178-4d96-9520-490ddfb02b56" providerId="ADAL" clId="{74C02E05-97A0-422F-8FDE-B536C6724386}" dt="2018-05-07T08:55:53.521" v="2265" actId="20577"/>
        <pc:sldMkLst>
          <pc:docMk/>
          <pc:sldMk cId="3069573390" sldId="265"/>
        </pc:sldMkLst>
        <pc:spChg chg="mod">
          <ac:chgData name="Michel de Visser" userId="40abdf14-c178-4d96-9520-490ddfb02b56" providerId="ADAL" clId="{74C02E05-97A0-422F-8FDE-B536C6724386}" dt="2018-05-07T08:16:34.774" v="1598" actId="20577"/>
          <ac:spMkLst>
            <pc:docMk/>
            <pc:sldMk cId="3069573390" sldId="265"/>
            <ac:spMk id="3" creationId="{A893E532-6D5C-46AE-B59E-4C37A6E62DEA}"/>
          </ac:spMkLst>
        </pc:spChg>
        <pc:spChg chg="mod">
          <ac:chgData name="Michel de Visser" userId="40abdf14-c178-4d96-9520-490ddfb02b56" providerId="ADAL" clId="{74C02E05-97A0-422F-8FDE-B536C6724386}" dt="2018-05-07T08:55:53.521" v="2265" actId="20577"/>
          <ac:spMkLst>
            <pc:docMk/>
            <pc:sldMk cId="3069573390" sldId="265"/>
            <ac:spMk id="4" creationId="{00000000-0000-0000-0000-000000000000}"/>
          </ac:spMkLst>
        </pc:spChg>
        <pc:picChg chg="add mod modCrop">
          <ac:chgData name="Michel de Visser" userId="40abdf14-c178-4d96-9520-490ddfb02b56" providerId="ADAL" clId="{74C02E05-97A0-422F-8FDE-B536C6724386}" dt="2018-05-07T08:31:10.110" v="2164" actId="1076"/>
          <ac:picMkLst>
            <pc:docMk/>
            <pc:sldMk cId="3069573390" sldId="265"/>
            <ac:picMk id="1026" creationId="{96FE59DC-C6DF-41F2-AC21-66DDF3BD4D82}"/>
          </ac:picMkLst>
        </pc:picChg>
      </pc:sldChg>
      <pc:sldMasterChg chg="setBg modSldLayout">
        <pc:chgData name="Michel de Visser" userId="40abdf14-c178-4d96-9520-490ddfb02b56" providerId="ADAL" clId="{74C02E05-97A0-422F-8FDE-B536C6724386}" dt="2018-05-05T18:25:48.147" v="3" actId="20577"/>
        <pc:sldMasterMkLst>
          <pc:docMk/>
          <pc:sldMasterMk cId="3573357523" sldId="2147483648"/>
        </pc:sldMasterMkLst>
        <pc:sldLayoutChg chg="setBg">
          <pc:chgData name="Michel de Visser" userId="40abdf14-c178-4d96-9520-490ddfb02b56" providerId="ADAL" clId="{74C02E05-97A0-422F-8FDE-B536C6724386}" dt="2018-05-05T18:25:48.147" v="3" actId="20577"/>
          <pc:sldLayoutMkLst>
            <pc:docMk/>
            <pc:sldMasterMk cId="3573357523" sldId="2147483648"/>
            <pc:sldLayoutMk cId="2210332070" sldId="2147483649"/>
          </pc:sldLayoutMkLst>
        </pc:sldLayoutChg>
        <pc:sldLayoutChg chg="setBg">
          <pc:chgData name="Michel de Visser" userId="40abdf14-c178-4d96-9520-490ddfb02b56" providerId="ADAL" clId="{74C02E05-97A0-422F-8FDE-B536C6724386}" dt="2018-05-05T18:25:48.147" v="3" actId="20577"/>
          <pc:sldLayoutMkLst>
            <pc:docMk/>
            <pc:sldMasterMk cId="3573357523" sldId="2147483648"/>
            <pc:sldLayoutMk cId="1606583079" sldId="2147483650"/>
          </pc:sldLayoutMkLst>
        </pc:sldLayoutChg>
        <pc:sldLayoutChg chg="setBg">
          <pc:chgData name="Michel de Visser" userId="40abdf14-c178-4d96-9520-490ddfb02b56" providerId="ADAL" clId="{74C02E05-97A0-422F-8FDE-B536C6724386}" dt="2018-05-05T18:25:48.147" v="3" actId="20577"/>
          <pc:sldLayoutMkLst>
            <pc:docMk/>
            <pc:sldMasterMk cId="3573357523" sldId="2147483648"/>
            <pc:sldLayoutMk cId="732144102" sldId="2147483651"/>
          </pc:sldLayoutMkLst>
        </pc:sldLayoutChg>
        <pc:sldLayoutChg chg="setBg">
          <pc:chgData name="Michel de Visser" userId="40abdf14-c178-4d96-9520-490ddfb02b56" providerId="ADAL" clId="{74C02E05-97A0-422F-8FDE-B536C6724386}" dt="2018-05-05T18:25:48.147" v="3" actId="20577"/>
          <pc:sldLayoutMkLst>
            <pc:docMk/>
            <pc:sldMasterMk cId="3573357523" sldId="2147483648"/>
            <pc:sldLayoutMk cId="1971885060" sldId="2147483652"/>
          </pc:sldLayoutMkLst>
        </pc:sldLayoutChg>
        <pc:sldLayoutChg chg="setBg">
          <pc:chgData name="Michel de Visser" userId="40abdf14-c178-4d96-9520-490ddfb02b56" providerId="ADAL" clId="{74C02E05-97A0-422F-8FDE-B536C6724386}" dt="2018-05-05T18:25:48.147" v="3" actId="20577"/>
          <pc:sldLayoutMkLst>
            <pc:docMk/>
            <pc:sldMasterMk cId="3573357523" sldId="2147483648"/>
            <pc:sldLayoutMk cId="2841410003" sldId="2147483653"/>
          </pc:sldLayoutMkLst>
        </pc:sldLayoutChg>
        <pc:sldLayoutChg chg="setBg">
          <pc:chgData name="Michel de Visser" userId="40abdf14-c178-4d96-9520-490ddfb02b56" providerId="ADAL" clId="{74C02E05-97A0-422F-8FDE-B536C6724386}" dt="2018-05-05T18:25:48.147" v="3" actId="20577"/>
          <pc:sldLayoutMkLst>
            <pc:docMk/>
            <pc:sldMasterMk cId="3573357523" sldId="2147483648"/>
            <pc:sldLayoutMk cId="953212759" sldId="2147483654"/>
          </pc:sldLayoutMkLst>
        </pc:sldLayoutChg>
        <pc:sldLayoutChg chg="setBg">
          <pc:chgData name="Michel de Visser" userId="40abdf14-c178-4d96-9520-490ddfb02b56" providerId="ADAL" clId="{74C02E05-97A0-422F-8FDE-B536C6724386}" dt="2018-05-05T18:25:48.147" v="3" actId="20577"/>
          <pc:sldLayoutMkLst>
            <pc:docMk/>
            <pc:sldMasterMk cId="3573357523" sldId="2147483648"/>
            <pc:sldLayoutMk cId="753131154" sldId="2147483655"/>
          </pc:sldLayoutMkLst>
        </pc:sldLayoutChg>
        <pc:sldLayoutChg chg="setBg">
          <pc:chgData name="Michel de Visser" userId="40abdf14-c178-4d96-9520-490ddfb02b56" providerId="ADAL" clId="{74C02E05-97A0-422F-8FDE-B536C6724386}" dt="2018-05-05T18:25:48.147" v="3" actId="20577"/>
          <pc:sldLayoutMkLst>
            <pc:docMk/>
            <pc:sldMasterMk cId="3573357523" sldId="2147483648"/>
            <pc:sldLayoutMk cId="2282380147" sldId="2147483656"/>
          </pc:sldLayoutMkLst>
        </pc:sldLayoutChg>
        <pc:sldLayoutChg chg="setBg">
          <pc:chgData name="Michel de Visser" userId="40abdf14-c178-4d96-9520-490ddfb02b56" providerId="ADAL" clId="{74C02E05-97A0-422F-8FDE-B536C6724386}" dt="2018-05-05T18:25:48.147" v="3" actId="20577"/>
          <pc:sldLayoutMkLst>
            <pc:docMk/>
            <pc:sldMasterMk cId="3573357523" sldId="2147483648"/>
            <pc:sldLayoutMk cId="4022840774" sldId="2147483657"/>
          </pc:sldLayoutMkLst>
        </pc:sldLayoutChg>
        <pc:sldLayoutChg chg="setBg">
          <pc:chgData name="Michel de Visser" userId="40abdf14-c178-4d96-9520-490ddfb02b56" providerId="ADAL" clId="{74C02E05-97A0-422F-8FDE-B536C6724386}" dt="2018-05-05T18:25:48.147" v="3" actId="20577"/>
          <pc:sldLayoutMkLst>
            <pc:docMk/>
            <pc:sldMasterMk cId="3573357523" sldId="2147483648"/>
            <pc:sldLayoutMk cId="2476352050" sldId="2147483658"/>
          </pc:sldLayoutMkLst>
        </pc:sldLayoutChg>
        <pc:sldLayoutChg chg="setBg">
          <pc:chgData name="Michel de Visser" userId="40abdf14-c178-4d96-9520-490ddfb02b56" providerId="ADAL" clId="{74C02E05-97A0-422F-8FDE-B536C6724386}" dt="2018-05-05T18:25:48.147" v="3" actId="20577"/>
          <pc:sldLayoutMkLst>
            <pc:docMk/>
            <pc:sldMasterMk cId="3573357523" sldId="2147483648"/>
            <pc:sldLayoutMk cId="211071576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33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35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71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58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14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188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1410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21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13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38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84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94A6-C067-4D45-88BA-62D2B5A6B845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9353-8EB1-4EE2-8F49-F18F821743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35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869160"/>
            <a:ext cx="7772400" cy="1470025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Resultaatgerichte bekostiging?!</a:t>
            </a:r>
          </a:p>
        </p:txBody>
      </p:sp>
      <p:pic>
        <p:nvPicPr>
          <p:cNvPr id="1026" name="Picture 2" descr="C:\Users\Gebruiker\OneDrive - Michel de Visser Advies\MDVA\templates\Naammerk-De-Visser-Advies-klei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365" y="-19891"/>
            <a:ext cx="2762471" cy="113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1D131AA-5284-4868-B0AD-F7F868373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702" y="1268760"/>
            <a:ext cx="4960596" cy="33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7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15616" y="1772816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1-1-2015 gemeenten verantwoordelijk voor jeugdhulp</a:t>
            </a:r>
          </a:p>
          <a:p>
            <a:pPr marL="285750" indent="-285750">
              <a:buFontTx/>
              <a:buChar char="-"/>
            </a:pPr>
            <a:r>
              <a:rPr lang="nl-NL" dirty="0"/>
              <a:t>Besparing vanuit het Rijk oplopend tot 15%</a:t>
            </a:r>
          </a:p>
          <a:p>
            <a:pPr marL="285750" indent="-285750">
              <a:buFontTx/>
              <a:buChar char="-"/>
            </a:pPr>
            <a:r>
              <a:rPr lang="nl-NL" dirty="0"/>
              <a:t>Opgave: transformatie! </a:t>
            </a:r>
          </a:p>
          <a:p>
            <a:pPr marL="285750" indent="-285750">
              <a:buFontTx/>
              <a:buChar char="-"/>
            </a:pPr>
            <a:r>
              <a:rPr lang="nl-NL" dirty="0"/>
              <a:t>Grofweg: Jeugd met Beperking, Jeugd- en opvoedhulp, J-GGZ, elk met eigen bekostiging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8B704D1-90FC-4F70-964E-F32DD2450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70" y="-28545"/>
            <a:ext cx="4836818" cy="1470025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Hoe kwam het zo?</a:t>
            </a:r>
          </a:p>
        </p:txBody>
      </p:sp>
      <p:pic>
        <p:nvPicPr>
          <p:cNvPr id="5" name="Picture 2" descr="C:\Users\Gebruiker\OneDrive - Michel de Visser Advies\MDVA\templates\Naammerk-De-Visser-Advies-klein.gif">
            <a:extLst>
              <a:ext uri="{FF2B5EF4-FFF2-40B4-BE49-F238E27FC236}">
                <a16:creationId xmlns:a16="http://schemas.microsoft.com/office/drawing/2014/main" id="{6F7EAA36-09F4-430C-B806-ED1BDED9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25" y="-19891"/>
            <a:ext cx="2441511" cy="10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jl: rechts 1">
            <a:extLst>
              <a:ext uri="{FF2B5EF4-FFF2-40B4-BE49-F238E27FC236}">
                <a16:creationId xmlns:a16="http://schemas.microsoft.com/office/drawing/2014/main" id="{023D9D43-D484-4BED-BFDD-7C460834EB53}"/>
              </a:ext>
            </a:extLst>
          </p:cNvPr>
          <p:cNvSpPr/>
          <p:nvPr/>
        </p:nvSpPr>
        <p:spPr>
          <a:xfrm>
            <a:off x="2303748" y="3804141"/>
            <a:ext cx="1512168" cy="33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D33FDCCE-8D73-4DAD-9F41-9E93D8DF99D7}"/>
              </a:ext>
            </a:extLst>
          </p:cNvPr>
          <p:cNvSpPr/>
          <p:nvPr/>
        </p:nvSpPr>
        <p:spPr>
          <a:xfrm>
            <a:off x="2303748" y="4264893"/>
            <a:ext cx="1512168" cy="33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AF2DF827-0697-43FC-B09D-0BF4D32B2A73}"/>
              </a:ext>
            </a:extLst>
          </p:cNvPr>
          <p:cNvSpPr/>
          <p:nvPr/>
        </p:nvSpPr>
        <p:spPr>
          <a:xfrm>
            <a:off x="2306033" y="4725645"/>
            <a:ext cx="1512168" cy="331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53CDB6DE-ECDB-4771-BA6E-079649CBC0F9}"/>
              </a:ext>
            </a:extLst>
          </p:cNvPr>
          <p:cNvSpPr/>
          <p:nvPr/>
        </p:nvSpPr>
        <p:spPr>
          <a:xfrm>
            <a:off x="4211960" y="3948407"/>
            <a:ext cx="1512168" cy="9643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07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43608" y="177281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manier waarop je de waarde van een product/dienst berekent en afrekent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95771AF-19E6-4C14-B3D1-CBCE8014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70" y="-28545"/>
            <a:ext cx="4836818" cy="1470025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Bekostiging?</a:t>
            </a:r>
          </a:p>
        </p:txBody>
      </p:sp>
      <p:pic>
        <p:nvPicPr>
          <p:cNvPr id="5" name="Picture 2" descr="C:\Users\Gebruiker\OneDrive - Michel de Visser Advies\MDVA\templates\Naammerk-De-Visser-Advies-klein.gif">
            <a:extLst>
              <a:ext uri="{FF2B5EF4-FFF2-40B4-BE49-F238E27FC236}">
                <a16:creationId xmlns:a16="http://schemas.microsoft.com/office/drawing/2014/main" id="{41774E28-5443-47C5-8E1F-54C61B41B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25" y="-19891"/>
            <a:ext cx="2441511" cy="10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Afbeeldingsresultaat voor prijs buffet">
            <a:extLst>
              <a:ext uri="{FF2B5EF4-FFF2-40B4-BE49-F238E27FC236}">
                <a16:creationId xmlns:a16="http://schemas.microsoft.com/office/drawing/2014/main" id="{64F6D43F-7D12-4F67-A35E-0C8DD2DC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73145"/>
            <a:ext cx="2323822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beeldingsresultaat voor drankkaart">
            <a:extLst>
              <a:ext uri="{FF2B5EF4-FFF2-40B4-BE49-F238E27FC236}">
                <a16:creationId xmlns:a16="http://schemas.microsoft.com/office/drawing/2014/main" id="{3B8E7BA7-B567-44A3-A80A-1C881AABC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" t="2750" r="40407" b="18500"/>
          <a:stretch/>
        </p:blipFill>
        <p:spPr bwMode="auto">
          <a:xfrm>
            <a:off x="1259632" y="2973146"/>
            <a:ext cx="2277589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14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15616" y="1772816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Soorten bekostiging?</a:t>
            </a:r>
          </a:p>
          <a:p>
            <a:pPr marL="285750" indent="-285750">
              <a:buFontTx/>
              <a:buChar char="-"/>
            </a:pPr>
            <a:r>
              <a:rPr lang="nl-NL" dirty="0"/>
              <a:t>Inspanningsbekostiging p x q (prijs x hoeveelheid)</a:t>
            </a:r>
          </a:p>
          <a:p>
            <a:pPr marL="742950" lvl="1" indent="-285750">
              <a:buFontTx/>
              <a:buChar char="-"/>
            </a:pPr>
            <a:r>
              <a:rPr lang="nl-NL" dirty="0"/>
              <a:t>DBC (Diagnose Behandel Combinatie)</a:t>
            </a:r>
          </a:p>
          <a:p>
            <a:pPr marL="285750" indent="-285750">
              <a:buFontTx/>
              <a:buChar char="-"/>
            </a:pPr>
            <a:r>
              <a:rPr lang="nl-NL" dirty="0"/>
              <a:t>Resultaatbekostiging </a:t>
            </a:r>
            <a:r>
              <a:rPr lang="nl-NL" dirty="0">
                <a:sym typeface="Wingdings" panose="05000000000000000000" pitchFamily="2" charset="2"/>
              </a:rPr>
              <a:t> vast bedrag per resultaat per cliënt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Populatiebekostiging </a:t>
            </a:r>
            <a:r>
              <a:rPr lang="nl-NL" dirty="0">
                <a:sym typeface="Wingdings" panose="05000000000000000000" pitchFamily="2" charset="2"/>
              </a:rPr>
              <a:t> vast bedrag per wijk</a:t>
            </a: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BC723E6-BBBE-45AE-A3FE-0AAAC72AC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70" y="-28545"/>
            <a:ext cx="4836818" cy="1470025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Bekostiging in zorg?</a:t>
            </a:r>
          </a:p>
        </p:txBody>
      </p:sp>
      <p:pic>
        <p:nvPicPr>
          <p:cNvPr id="5" name="Picture 2" descr="C:\Users\Gebruiker\OneDrive - Michel de Visser Advies\MDVA\templates\Naammerk-De-Visser-Advies-klein.gif">
            <a:extLst>
              <a:ext uri="{FF2B5EF4-FFF2-40B4-BE49-F238E27FC236}">
                <a16:creationId xmlns:a16="http://schemas.microsoft.com/office/drawing/2014/main" id="{8405C76F-A0CC-4BC0-844E-885DFB2B6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25" y="-19891"/>
            <a:ext cx="2441511" cy="10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A528E1-2E1E-492E-A0A6-A14CE17F7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04" y="3889596"/>
            <a:ext cx="4014192" cy="267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9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15616" y="1484784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Inspanningsbekostiging (p x q) </a:t>
            </a:r>
            <a:r>
              <a:rPr lang="nl-NL" dirty="0">
                <a:sym typeface="Wingdings" panose="05000000000000000000" pitchFamily="2" charset="2"/>
              </a:rPr>
              <a:t> zoveel mogelijk uren, nooit klaar, geen innovatie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Resultaatbekostiging </a:t>
            </a:r>
            <a:r>
              <a:rPr lang="nl-NL" dirty="0">
                <a:sym typeface="Wingdings" panose="05000000000000000000" pitchFamily="2" charset="2"/>
              </a:rPr>
              <a:t> snel klaar, minder goede kwaliteit lange termijn, wel innovatie, is er causaal verband om af te rekenen?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Populatiebekostiging </a:t>
            </a:r>
            <a:r>
              <a:rPr lang="nl-NL" dirty="0">
                <a:sym typeface="Wingdings" panose="05000000000000000000" pitchFamily="2" charset="2"/>
              </a:rPr>
              <a:t> moeilijk te berekenen met groot risico op over- en onderschrijding, schaalvoordelen, veel innovatie</a:t>
            </a: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7BC7E1A-ED37-4B0D-A1E8-E2D1AC015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70" y="-28545"/>
            <a:ext cx="4836818" cy="1470025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Risico’s bekostiging?</a:t>
            </a:r>
          </a:p>
        </p:txBody>
      </p:sp>
      <p:pic>
        <p:nvPicPr>
          <p:cNvPr id="5" name="Picture 2" descr="C:\Users\Gebruiker\OneDrive - Michel de Visser Advies\MDVA\templates\Naammerk-De-Visser-Advies-klein.gif">
            <a:extLst>
              <a:ext uri="{FF2B5EF4-FFF2-40B4-BE49-F238E27FC236}">
                <a16:creationId xmlns:a16="http://schemas.microsoft.com/office/drawing/2014/main" id="{D0A3D72D-FD8E-4ECF-B432-FA830C6B1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25" y="-19891"/>
            <a:ext cx="2441511" cy="10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performance related pay">
            <a:extLst>
              <a:ext uri="{FF2B5EF4-FFF2-40B4-BE49-F238E27FC236}">
                <a16:creationId xmlns:a16="http://schemas.microsoft.com/office/drawing/2014/main" id="{95C3C24C-DB63-4DA4-A098-6867E2E7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093046" cy="276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1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15616" y="1772816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3 Resultaatgebieden: R1, R2, R3</a:t>
            </a:r>
          </a:p>
          <a:p>
            <a:pPr marL="285750" indent="-285750">
              <a:buFontTx/>
              <a:buChar char="-"/>
            </a:pPr>
            <a:r>
              <a:rPr lang="nl-NL" dirty="0"/>
              <a:t>3 Ondersteuningselementen: O1, O2, O3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0967D23-B9D7-467E-830B-C0F3D0167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70" y="-28545"/>
            <a:ext cx="4836818" cy="1470025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Regio Rijnmond?</a:t>
            </a:r>
          </a:p>
        </p:txBody>
      </p:sp>
      <p:pic>
        <p:nvPicPr>
          <p:cNvPr id="5" name="Picture 2" descr="C:\Users\Gebruiker\OneDrive - Michel de Visser Advies\MDVA\templates\Naammerk-De-Visser-Advies-klein.gif">
            <a:extLst>
              <a:ext uri="{FF2B5EF4-FFF2-40B4-BE49-F238E27FC236}">
                <a16:creationId xmlns:a16="http://schemas.microsoft.com/office/drawing/2014/main" id="{08A044B0-4025-4A19-8F3C-C5CC566C0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25" y="-19891"/>
            <a:ext cx="2441511" cy="10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BAA435B-051B-4B7E-8B3E-A8D189E5CC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63" t="9401" r="10625" b="5201"/>
          <a:stretch/>
        </p:blipFill>
        <p:spPr>
          <a:xfrm>
            <a:off x="1187624" y="2696146"/>
            <a:ext cx="6076281" cy="35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4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15616" y="1772816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Zowel lusten, als lasten bij dezelfde</a:t>
            </a:r>
          </a:p>
          <a:p>
            <a:pPr marL="285750" indent="-285750">
              <a:buFontTx/>
              <a:buChar char="-"/>
            </a:pPr>
            <a:r>
              <a:rPr lang="nl-NL" dirty="0"/>
              <a:t>Monitoring kwaliteit nodig</a:t>
            </a:r>
          </a:p>
          <a:p>
            <a:pPr marL="285750" indent="-285750">
              <a:buFontTx/>
              <a:buChar char="-"/>
            </a:pPr>
            <a:r>
              <a:rPr lang="nl-NL" dirty="0"/>
              <a:t>Causaal verband tussen inspanning en resultaat</a:t>
            </a:r>
          </a:p>
          <a:p>
            <a:pPr marL="285750" indent="-285750">
              <a:buFontTx/>
              <a:buChar char="-"/>
            </a:pPr>
            <a:r>
              <a:rPr lang="nl-NL" dirty="0"/>
              <a:t>Vooraf moet reële inschatting mogelijk zijn</a:t>
            </a:r>
          </a:p>
          <a:p>
            <a:pPr marL="285750" indent="-285750">
              <a:buFontTx/>
              <a:buChar char="-"/>
            </a:pPr>
            <a:r>
              <a:rPr lang="nl-NL" dirty="0"/>
              <a:t>Objectief vast kunnen stellen wanneer resultaat is behaald</a:t>
            </a:r>
          </a:p>
          <a:p>
            <a:pPr marL="285750" indent="-285750">
              <a:buFontTx/>
              <a:buChar char="-"/>
            </a:pPr>
            <a:r>
              <a:rPr lang="nl-NL" dirty="0"/>
              <a:t>Goede prijsstelling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893E532-6D5C-46AE-B59E-4C37A6E62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70" y="-28545"/>
            <a:ext cx="4836818" cy="1470025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Randvoorwaarden?</a:t>
            </a:r>
          </a:p>
        </p:txBody>
      </p:sp>
      <p:pic>
        <p:nvPicPr>
          <p:cNvPr id="5" name="Picture 2" descr="C:\Users\Gebruiker\OneDrive - Michel de Visser Advies\MDVA\templates\Naammerk-De-Visser-Advies-klein.gif">
            <a:extLst>
              <a:ext uri="{FF2B5EF4-FFF2-40B4-BE49-F238E27FC236}">
                <a16:creationId xmlns:a16="http://schemas.microsoft.com/office/drawing/2014/main" id="{47849D55-5BE1-4CB4-A9F3-991D52F1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25" y="-19891"/>
            <a:ext cx="2441511" cy="10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471D645-D682-47D8-8707-F5DECB68F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52" y="4293096"/>
            <a:ext cx="3635896" cy="24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15616" y="1772816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Zowel lusten, als lasten bij dezelfde ???</a:t>
            </a:r>
          </a:p>
          <a:p>
            <a:pPr marL="285750" indent="-285750">
              <a:buFontTx/>
              <a:buChar char="-"/>
            </a:pPr>
            <a:r>
              <a:rPr lang="nl-NL" dirty="0"/>
              <a:t>Kinderziektes (afwegingskader, berichtenverkeer, systematiek)</a:t>
            </a:r>
          </a:p>
          <a:p>
            <a:pPr marL="285750" indent="-285750">
              <a:buFontTx/>
              <a:buChar char="-"/>
            </a:pPr>
            <a:r>
              <a:rPr lang="nl-NL" dirty="0"/>
              <a:t>Meerdere verwijzers</a:t>
            </a:r>
          </a:p>
          <a:p>
            <a:pPr marL="285750" indent="-285750">
              <a:buFontTx/>
              <a:buChar char="-"/>
            </a:pPr>
            <a:r>
              <a:rPr lang="nl-NL" dirty="0"/>
              <a:t>Rolonduidelijkheid (zorgverlener vs. zorgorganisator)</a:t>
            </a:r>
          </a:p>
          <a:p>
            <a:pPr marL="285750" indent="-285750">
              <a:buFontTx/>
              <a:buChar char="-"/>
            </a:pPr>
            <a:r>
              <a:rPr lang="nl-NL" dirty="0"/>
              <a:t>Hoofdaanbieder, onderaannemer</a:t>
            </a:r>
          </a:p>
          <a:p>
            <a:pPr marL="285750" indent="-285750">
              <a:buFontTx/>
              <a:buChar char="-"/>
            </a:pPr>
            <a:r>
              <a:rPr lang="nl-NL" dirty="0"/>
              <a:t>Onvoldoende managementinformatie</a:t>
            </a:r>
          </a:p>
          <a:p>
            <a:pPr marL="285750" indent="-285750">
              <a:buFontTx/>
              <a:buChar char="-"/>
            </a:pPr>
            <a:r>
              <a:rPr lang="nl-NL" dirty="0"/>
              <a:t>Onvoldoende corrigerend instrumentarium ingericht</a:t>
            </a:r>
          </a:p>
          <a:p>
            <a:pPr marL="285750" indent="-285750">
              <a:buFontTx/>
              <a:buChar char="-"/>
            </a:pPr>
            <a:r>
              <a:rPr lang="nl-NL" dirty="0"/>
              <a:t>Geen afrekening op resultaat</a:t>
            </a:r>
          </a:p>
          <a:p>
            <a:pPr marL="285750" indent="-285750">
              <a:buFontTx/>
              <a:buChar char="-"/>
            </a:pPr>
            <a:r>
              <a:rPr lang="nl-NL" dirty="0"/>
              <a:t>Prijsstelling ???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A893E532-6D5C-46AE-B59E-4C37A6E62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70" y="-28545"/>
            <a:ext cx="4836818" cy="1470025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Complicaties Rijnmond?</a:t>
            </a:r>
          </a:p>
        </p:txBody>
      </p:sp>
      <p:pic>
        <p:nvPicPr>
          <p:cNvPr id="5" name="Picture 2" descr="C:\Users\Gebruiker\OneDrive - Michel de Visser Advies\MDVA\templates\Naammerk-De-Visser-Advies-klein.gif">
            <a:extLst>
              <a:ext uri="{FF2B5EF4-FFF2-40B4-BE49-F238E27FC236}">
                <a16:creationId xmlns:a16="http://schemas.microsoft.com/office/drawing/2014/main" id="{47849D55-5BE1-4CB4-A9F3-991D52F13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25" y="-19891"/>
            <a:ext cx="2441511" cy="10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las halfvol of half leeg">
            <a:extLst>
              <a:ext uri="{FF2B5EF4-FFF2-40B4-BE49-F238E27FC236}">
                <a16:creationId xmlns:a16="http://schemas.microsoft.com/office/drawing/2014/main" id="{96FE59DC-C6DF-41F2-AC21-66DDF3BD4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74"/>
          <a:stretch/>
        </p:blipFill>
        <p:spPr bwMode="auto">
          <a:xfrm>
            <a:off x="3851920" y="4437112"/>
            <a:ext cx="1584176" cy="21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57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15616" y="1772816"/>
            <a:ext cx="70567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Eén bekostiging</a:t>
            </a:r>
          </a:p>
          <a:p>
            <a:pPr marL="285750" indent="-285750">
              <a:buFontTx/>
              <a:buChar char="-"/>
            </a:pPr>
            <a:r>
              <a:rPr lang="nl-NL" dirty="0"/>
              <a:t>Van 800 producten naar 3R + 3O</a:t>
            </a:r>
          </a:p>
          <a:p>
            <a:pPr marL="285750" indent="-285750">
              <a:buFontTx/>
              <a:buChar char="-"/>
            </a:pPr>
            <a:r>
              <a:rPr lang="nl-NL" dirty="0"/>
              <a:t>Eénduidig berichtenverkeer </a:t>
            </a:r>
            <a:r>
              <a:rPr lang="nl-NL" dirty="0">
                <a:sym typeface="Wingdings" panose="05000000000000000000" pitchFamily="2" charset="2"/>
              </a:rPr>
              <a:t> één taal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Transformatie is ingezet </a:t>
            </a:r>
          </a:p>
          <a:p>
            <a:pPr marL="285750" indent="-285750">
              <a:buFontTx/>
              <a:buChar char="-"/>
            </a:pPr>
            <a:r>
              <a:rPr lang="nl-NL" dirty="0"/>
              <a:t>Integrale verantwoordelijkheid bij één partij</a:t>
            </a:r>
          </a:p>
          <a:p>
            <a:pPr marL="285750" indent="-285750">
              <a:buFontTx/>
              <a:buChar char="-"/>
            </a:pPr>
            <a:r>
              <a:rPr lang="nl-NL" dirty="0"/>
              <a:t>Ruimte voor nieuwe arrangementen/samenwerkingen</a:t>
            </a:r>
          </a:p>
          <a:p>
            <a:pPr marL="285750" indent="-285750">
              <a:buFontTx/>
              <a:buChar char="-"/>
            </a:pPr>
            <a:r>
              <a:rPr lang="nl-NL" dirty="0"/>
              <a:t>Resultaat niet na 4 maanden maar na 4 jaar beoordelen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4668E55B-CBD0-47EF-8634-F1B700F97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270" y="-28545"/>
            <a:ext cx="4836818" cy="1470025"/>
          </a:xfrm>
        </p:spPr>
        <p:txBody>
          <a:bodyPr>
            <a:normAutofit/>
          </a:bodyPr>
          <a:lstStyle/>
          <a:p>
            <a:pPr algn="l"/>
            <a:r>
              <a:rPr lang="nl-NL" sz="3200" dirty="0">
                <a:solidFill>
                  <a:srgbClr val="C0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Maar wel!</a:t>
            </a:r>
          </a:p>
        </p:txBody>
      </p:sp>
      <p:pic>
        <p:nvPicPr>
          <p:cNvPr id="5" name="Picture 2" descr="C:\Users\Gebruiker\OneDrive - Michel de Visser Advies\MDVA\templates\Naammerk-De-Visser-Advies-klein.gif">
            <a:extLst>
              <a:ext uri="{FF2B5EF4-FFF2-40B4-BE49-F238E27FC236}">
                <a16:creationId xmlns:a16="http://schemas.microsoft.com/office/drawing/2014/main" id="{9E457171-CE21-42FE-89F4-96E32ED6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25" y="-19891"/>
            <a:ext cx="2441511" cy="100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glas halfvol of half leeg">
            <a:extLst>
              <a:ext uri="{FF2B5EF4-FFF2-40B4-BE49-F238E27FC236}">
                <a16:creationId xmlns:a16="http://schemas.microsoft.com/office/drawing/2014/main" id="{398E13A8-E680-4C8D-94A0-B5A11B721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2"/>
          <a:stretch/>
        </p:blipFill>
        <p:spPr bwMode="auto">
          <a:xfrm>
            <a:off x="3761023" y="4319230"/>
            <a:ext cx="1621954" cy="21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937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289</Words>
  <Application>Microsoft Office PowerPoint</Application>
  <PresentationFormat>Diavoorstelling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Yu Gothic UI Semibold</vt:lpstr>
      <vt:lpstr>Arial</vt:lpstr>
      <vt:lpstr>Calibri</vt:lpstr>
      <vt:lpstr>Wingdings</vt:lpstr>
      <vt:lpstr>Kantoorthema</vt:lpstr>
      <vt:lpstr>Resultaatgerichte bekostiging?!</vt:lpstr>
      <vt:lpstr>Hoe kwam het zo?</vt:lpstr>
      <vt:lpstr>Bekostiging?</vt:lpstr>
      <vt:lpstr>Bekostiging in zorg?</vt:lpstr>
      <vt:lpstr>Risico’s bekostiging?</vt:lpstr>
      <vt:lpstr>Regio Rijnmond?</vt:lpstr>
      <vt:lpstr>Randvoorwaarden?</vt:lpstr>
      <vt:lpstr>Complicaties Rijnmond?</vt:lpstr>
      <vt:lpstr>Maar wel!</vt:lpstr>
    </vt:vector>
  </TitlesOfParts>
  <Company>StroomOpwaarts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 Visser, Michel</dc:creator>
  <cp:lastModifiedBy>Michel de Visser</cp:lastModifiedBy>
  <cp:revision>6</cp:revision>
  <dcterms:created xsi:type="dcterms:W3CDTF">2018-04-24T12:43:40Z</dcterms:created>
  <dcterms:modified xsi:type="dcterms:W3CDTF">2018-05-07T08:55:57Z</dcterms:modified>
</cp:coreProperties>
</file>